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2" r:id="rId1"/>
  </p:sldMasterIdLst>
  <p:notesMasterIdLst>
    <p:notesMasterId r:id="rId27"/>
  </p:notesMasterIdLst>
  <p:handoutMasterIdLst>
    <p:handoutMasterId r:id="rId28"/>
  </p:handoutMasterIdLst>
  <p:sldIdLst>
    <p:sldId id="1087" r:id="rId2"/>
    <p:sldId id="1422" r:id="rId3"/>
    <p:sldId id="1435" r:id="rId4"/>
    <p:sldId id="1439" r:id="rId5"/>
    <p:sldId id="1452" r:id="rId6"/>
    <p:sldId id="1436" r:id="rId7"/>
    <p:sldId id="1445" r:id="rId8"/>
    <p:sldId id="1443" r:id="rId9"/>
    <p:sldId id="1444" r:id="rId10"/>
    <p:sldId id="1401" r:id="rId11"/>
    <p:sldId id="1453" r:id="rId12"/>
    <p:sldId id="1454" r:id="rId13"/>
    <p:sldId id="1446" r:id="rId14"/>
    <p:sldId id="1455" r:id="rId15"/>
    <p:sldId id="1456" r:id="rId16"/>
    <p:sldId id="1447" r:id="rId17"/>
    <p:sldId id="1448" r:id="rId18"/>
    <p:sldId id="1449" r:id="rId19"/>
    <p:sldId id="1450" r:id="rId20"/>
    <p:sldId id="1451" r:id="rId21"/>
    <p:sldId id="1428" r:id="rId22"/>
    <p:sldId id="1427" r:id="rId23"/>
    <p:sldId id="1432" r:id="rId24"/>
    <p:sldId id="1429" r:id="rId25"/>
    <p:sldId id="1390" r:id="rId2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99CCFF"/>
    <a:srgbClr val="FFFFCC"/>
    <a:srgbClr val="99FFCC"/>
    <a:srgbClr val="FF99FF"/>
    <a:srgbClr val="FFCC00"/>
    <a:srgbClr val="FF9966"/>
    <a:srgbClr val="006600"/>
    <a:srgbClr val="000000"/>
    <a:srgbClr val="60606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132" autoAdjust="0"/>
    <p:restoredTop sz="92101" autoAdjust="0"/>
  </p:normalViewPr>
  <p:slideViewPr>
    <p:cSldViewPr snapToObjects="1">
      <p:cViewPr varScale="1">
        <p:scale>
          <a:sx n="68" d="100"/>
          <a:sy n="68" d="100"/>
        </p:scale>
        <p:origin x="-1584" y="-90"/>
      </p:cViewPr>
      <p:guideLst>
        <p:guide orient="horz" pos="2688"/>
        <p:guide pos="2400"/>
      </p:guideLst>
    </p:cSldViewPr>
  </p:slideViewPr>
  <p:outlineViewPr>
    <p:cViewPr>
      <p:scale>
        <a:sx n="33" d="100"/>
        <a:sy n="33" d="100"/>
      </p:scale>
      <p:origin x="0" y="738"/>
    </p:cViewPr>
  </p:outlineViewPr>
  <p:notesTextViewPr>
    <p:cViewPr>
      <p:scale>
        <a:sx n="100" d="100"/>
        <a:sy n="100" d="100"/>
      </p:scale>
      <p:origin x="0" y="0"/>
    </p:cViewPr>
  </p:notesTextViewPr>
  <p:sorterViewPr>
    <p:cViewPr>
      <p:scale>
        <a:sx n="100" d="100"/>
        <a:sy n="100" d="100"/>
      </p:scale>
      <p:origin x="0" y="0"/>
    </p:cViewPr>
  </p:sorterViewPr>
  <p:notesViewPr>
    <p:cSldViewPr snapToObjects="1">
      <p:cViewPr varScale="1">
        <p:scale>
          <a:sx n="83" d="100"/>
          <a:sy n="83" d="100"/>
        </p:scale>
        <p:origin x="-1992"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E7D8ECD-6450-2242-AE69-CEBDE8E5788C}" type="datetimeFigureOut">
              <a:rPr lang="en-US" smtClean="0"/>
              <a:pPr/>
              <a:t>6/10/2014</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55317F9-A578-E840-97DC-0F7D9AE53F88}" type="slidenum">
              <a:rPr lang="en-US" smtClean="0"/>
              <a:pPr/>
              <a:t>‹#›</a:t>
            </a:fld>
            <a:endParaRPr lang="en-US" dirty="0"/>
          </a:p>
        </p:txBody>
      </p:sp>
    </p:spTree>
    <p:extLst>
      <p:ext uri="{BB962C8B-B14F-4D97-AF65-F5344CB8AC3E}">
        <p14:creationId xmlns:p14="http://schemas.microsoft.com/office/powerpoint/2010/main" val="135769984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E74AD77-EF89-9F43-88A2-8F4BAEE0FC08}" type="datetimeFigureOut">
              <a:rPr lang="en-US" smtClean="0"/>
              <a:pPr/>
              <a:t>6/10/2014</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EBA755C-5962-D84E-8A5B-BBD874E5B7EA}" type="slidenum">
              <a:rPr lang="en-US" smtClean="0"/>
              <a:pPr/>
              <a:t>‹#›</a:t>
            </a:fld>
            <a:endParaRPr lang="en-US" dirty="0"/>
          </a:p>
        </p:txBody>
      </p:sp>
    </p:spTree>
    <p:extLst>
      <p:ext uri="{BB962C8B-B14F-4D97-AF65-F5344CB8AC3E}">
        <p14:creationId xmlns:p14="http://schemas.microsoft.com/office/powerpoint/2010/main" val="4185618593"/>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24D094D2-5F1A-4990-89B8-0A0F608EFFEB}" type="slidenum">
              <a:rPr lang="he-IL" smtClean="0"/>
              <a:pPr eaLnBrk="1" hangingPunct="1"/>
              <a:t>1</a:t>
            </a:fld>
            <a:endParaRPr lang="en-US" dirty="0" smtClean="0"/>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p:spPr>
        <p:txBody>
          <a:bodyPr/>
          <a:lstStyle/>
          <a:p>
            <a:pPr eaLnBrk="1" hangingPunct="1"/>
            <a:endParaRPr 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Use embedded Primo Restful Search to gain access to Primo URIs</a:t>
            </a:r>
          </a:p>
          <a:p>
            <a:r>
              <a:rPr lang="en-US" dirty="0" smtClean="0"/>
              <a:t>Use URIs in the application</a:t>
            </a:r>
          </a:p>
          <a:p>
            <a:endParaRPr lang="en-US" dirty="0"/>
          </a:p>
        </p:txBody>
      </p:sp>
      <p:sp>
        <p:nvSpPr>
          <p:cNvPr id="4" name="Slide Number Placeholder 3"/>
          <p:cNvSpPr>
            <a:spLocks noGrp="1"/>
          </p:cNvSpPr>
          <p:nvPr>
            <p:ph type="sldNum" sz="quarter" idx="10"/>
          </p:nvPr>
        </p:nvSpPr>
        <p:spPr/>
        <p:txBody>
          <a:bodyPr/>
          <a:lstStyle/>
          <a:p>
            <a:fld id="{BEBA755C-5962-D84E-8A5B-BBD874E5B7EA}" type="slidenum">
              <a:rPr lang="en-US" smtClean="0"/>
              <a:pPr/>
              <a:t>15</a:t>
            </a:fld>
            <a:endParaRPr lang="en-US" dirty="0"/>
          </a:p>
        </p:txBody>
      </p:sp>
    </p:spTree>
    <p:extLst>
      <p:ext uri="{BB962C8B-B14F-4D97-AF65-F5344CB8AC3E}">
        <p14:creationId xmlns:p14="http://schemas.microsoft.com/office/powerpoint/2010/main" val="35991113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Use embedded Primo Restful Search to gain access to Primo URIs</a:t>
            </a:r>
          </a:p>
          <a:p>
            <a:r>
              <a:rPr lang="en-US" dirty="0" smtClean="0"/>
              <a:t>Use URIs in the application</a:t>
            </a:r>
          </a:p>
          <a:p>
            <a:endParaRPr lang="en-US" dirty="0"/>
          </a:p>
        </p:txBody>
      </p:sp>
      <p:sp>
        <p:nvSpPr>
          <p:cNvPr id="4" name="Slide Number Placeholder 3"/>
          <p:cNvSpPr>
            <a:spLocks noGrp="1"/>
          </p:cNvSpPr>
          <p:nvPr>
            <p:ph type="sldNum" sz="quarter" idx="10"/>
          </p:nvPr>
        </p:nvSpPr>
        <p:spPr/>
        <p:txBody>
          <a:bodyPr/>
          <a:lstStyle/>
          <a:p>
            <a:fld id="{BEBA755C-5962-D84E-8A5B-BBD874E5B7EA}" type="slidenum">
              <a:rPr lang="en-US" smtClean="0"/>
              <a:pPr/>
              <a:t>17</a:t>
            </a:fld>
            <a:endParaRPr lang="en-US" dirty="0"/>
          </a:p>
        </p:txBody>
      </p:sp>
    </p:spTree>
    <p:extLst>
      <p:ext uri="{BB962C8B-B14F-4D97-AF65-F5344CB8AC3E}">
        <p14:creationId xmlns:p14="http://schemas.microsoft.com/office/powerpoint/2010/main" val="35991113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Use embedded Primo Restful Search to gain access to Primo URIs</a:t>
            </a:r>
          </a:p>
          <a:p>
            <a:r>
              <a:rPr lang="en-US" dirty="0" smtClean="0"/>
              <a:t>Use URIs in the application</a:t>
            </a:r>
          </a:p>
          <a:p>
            <a:endParaRPr lang="en-US" dirty="0"/>
          </a:p>
        </p:txBody>
      </p:sp>
      <p:sp>
        <p:nvSpPr>
          <p:cNvPr id="4" name="Slide Number Placeholder 3"/>
          <p:cNvSpPr>
            <a:spLocks noGrp="1"/>
          </p:cNvSpPr>
          <p:nvPr>
            <p:ph type="sldNum" sz="quarter" idx="10"/>
          </p:nvPr>
        </p:nvSpPr>
        <p:spPr/>
        <p:txBody>
          <a:bodyPr/>
          <a:lstStyle/>
          <a:p>
            <a:fld id="{BEBA755C-5962-D84E-8A5B-BBD874E5B7EA}" type="slidenum">
              <a:rPr lang="en-US" smtClean="0"/>
              <a:pPr/>
              <a:t>18</a:t>
            </a:fld>
            <a:endParaRPr lang="en-US" dirty="0"/>
          </a:p>
        </p:txBody>
      </p:sp>
    </p:spTree>
    <p:extLst>
      <p:ext uri="{BB962C8B-B14F-4D97-AF65-F5344CB8AC3E}">
        <p14:creationId xmlns:p14="http://schemas.microsoft.com/office/powerpoint/2010/main" val="35991113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Use embedded Primo Restful Search to gain access to Primo URIs</a:t>
            </a:r>
          </a:p>
          <a:p>
            <a:r>
              <a:rPr lang="en-US" dirty="0" smtClean="0"/>
              <a:t>Use URIs in the application</a:t>
            </a:r>
          </a:p>
          <a:p>
            <a:endParaRPr lang="en-US" dirty="0"/>
          </a:p>
        </p:txBody>
      </p:sp>
      <p:sp>
        <p:nvSpPr>
          <p:cNvPr id="4" name="Slide Number Placeholder 3"/>
          <p:cNvSpPr>
            <a:spLocks noGrp="1"/>
          </p:cNvSpPr>
          <p:nvPr>
            <p:ph type="sldNum" sz="quarter" idx="10"/>
          </p:nvPr>
        </p:nvSpPr>
        <p:spPr/>
        <p:txBody>
          <a:bodyPr/>
          <a:lstStyle/>
          <a:p>
            <a:fld id="{BEBA755C-5962-D84E-8A5B-BBD874E5B7EA}" type="slidenum">
              <a:rPr lang="en-US" smtClean="0"/>
              <a:pPr/>
              <a:t>19</a:t>
            </a:fld>
            <a:endParaRPr lang="en-US" dirty="0"/>
          </a:p>
        </p:txBody>
      </p:sp>
    </p:spTree>
    <p:extLst>
      <p:ext uri="{BB962C8B-B14F-4D97-AF65-F5344CB8AC3E}">
        <p14:creationId xmlns:p14="http://schemas.microsoft.com/office/powerpoint/2010/main" val="35991113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Use embedded Primo Restful Search to gain access to Primo URIs</a:t>
            </a:r>
          </a:p>
          <a:p>
            <a:r>
              <a:rPr lang="en-US" dirty="0" smtClean="0"/>
              <a:t>Use URIs in the application</a:t>
            </a:r>
          </a:p>
          <a:p>
            <a:endParaRPr lang="en-US" dirty="0"/>
          </a:p>
        </p:txBody>
      </p:sp>
      <p:sp>
        <p:nvSpPr>
          <p:cNvPr id="4" name="Slide Number Placeholder 3"/>
          <p:cNvSpPr>
            <a:spLocks noGrp="1"/>
          </p:cNvSpPr>
          <p:nvPr>
            <p:ph type="sldNum" sz="quarter" idx="10"/>
          </p:nvPr>
        </p:nvSpPr>
        <p:spPr/>
        <p:txBody>
          <a:bodyPr/>
          <a:lstStyle/>
          <a:p>
            <a:fld id="{BEBA755C-5962-D84E-8A5B-BBD874E5B7EA}" type="slidenum">
              <a:rPr lang="en-US" smtClean="0"/>
              <a:pPr/>
              <a:t>21</a:t>
            </a:fld>
            <a:endParaRPr lang="en-US" dirty="0"/>
          </a:p>
        </p:txBody>
      </p:sp>
    </p:spTree>
    <p:extLst>
      <p:ext uri="{BB962C8B-B14F-4D97-AF65-F5344CB8AC3E}">
        <p14:creationId xmlns:p14="http://schemas.microsoft.com/office/powerpoint/2010/main" val="35991113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Use embedded Primo Restful Search to gain access to Primo URIs</a:t>
            </a:r>
          </a:p>
          <a:p>
            <a:r>
              <a:rPr lang="en-US" dirty="0" smtClean="0"/>
              <a:t>Use URIs in the application</a:t>
            </a:r>
          </a:p>
          <a:p>
            <a:endParaRPr lang="en-US" dirty="0"/>
          </a:p>
        </p:txBody>
      </p:sp>
      <p:sp>
        <p:nvSpPr>
          <p:cNvPr id="4" name="Slide Number Placeholder 3"/>
          <p:cNvSpPr>
            <a:spLocks noGrp="1"/>
          </p:cNvSpPr>
          <p:nvPr>
            <p:ph type="sldNum" sz="quarter" idx="10"/>
          </p:nvPr>
        </p:nvSpPr>
        <p:spPr/>
        <p:txBody>
          <a:bodyPr/>
          <a:lstStyle/>
          <a:p>
            <a:fld id="{BEBA755C-5962-D84E-8A5B-BBD874E5B7EA}" type="slidenum">
              <a:rPr lang="en-US" smtClean="0"/>
              <a:pPr/>
              <a:t>23</a:t>
            </a:fld>
            <a:endParaRPr lang="en-US" dirty="0"/>
          </a:p>
        </p:txBody>
      </p:sp>
    </p:spTree>
    <p:extLst>
      <p:ext uri="{BB962C8B-B14F-4D97-AF65-F5344CB8AC3E}">
        <p14:creationId xmlns:p14="http://schemas.microsoft.com/office/powerpoint/2010/main" val="35991113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Use embedded Primo Restful Search to gain access to Primo URIs</a:t>
            </a:r>
          </a:p>
          <a:p>
            <a:r>
              <a:rPr lang="en-US" dirty="0" smtClean="0"/>
              <a:t>Use URIs in the application</a:t>
            </a:r>
          </a:p>
          <a:p>
            <a:endParaRPr lang="en-US" dirty="0"/>
          </a:p>
        </p:txBody>
      </p:sp>
      <p:sp>
        <p:nvSpPr>
          <p:cNvPr id="4" name="Slide Number Placeholder 3"/>
          <p:cNvSpPr>
            <a:spLocks noGrp="1"/>
          </p:cNvSpPr>
          <p:nvPr>
            <p:ph type="sldNum" sz="quarter" idx="10"/>
          </p:nvPr>
        </p:nvSpPr>
        <p:spPr/>
        <p:txBody>
          <a:bodyPr/>
          <a:lstStyle/>
          <a:p>
            <a:fld id="{BEBA755C-5962-D84E-8A5B-BBD874E5B7EA}" type="slidenum">
              <a:rPr lang="en-US" smtClean="0"/>
              <a:pPr/>
              <a:t>24</a:t>
            </a:fld>
            <a:endParaRPr lang="en-US" dirty="0"/>
          </a:p>
        </p:txBody>
      </p:sp>
    </p:spTree>
    <p:extLst>
      <p:ext uri="{BB962C8B-B14F-4D97-AF65-F5344CB8AC3E}">
        <p14:creationId xmlns:p14="http://schemas.microsoft.com/office/powerpoint/2010/main" val="35991113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Rot="1" noChangeAspect="1" noChangeArrowheads="1" noTextEdit="1"/>
          </p:cNvSpPr>
          <p:nvPr>
            <p:ph type="sldImg"/>
          </p:nvPr>
        </p:nvSpPr>
        <p:spPr>
          <a:ln/>
        </p:spPr>
      </p:sp>
      <p:sp>
        <p:nvSpPr>
          <p:cNvPr id="52227"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Arial" pitchFamily="34" charset="0"/>
                <a:ea typeface="+mn-ea"/>
                <a:cs typeface="Arial" pitchFamily="34" charset="0"/>
              </a:rPr>
              <a:t>One of the promising</a:t>
            </a:r>
            <a:r>
              <a:rPr lang="en-US" sz="1200" kern="1200" baseline="0" dirty="0" smtClean="0">
                <a:solidFill>
                  <a:schemeClr val="tx1"/>
                </a:solidFill>
                <a:effectLst/>
                <a:latin typeface="Arial" pitchFamily="34" charset="0"/>
                <a:ea typeface="+mn-ea"/>
                <a:cs typeface="Arial" pitchFamily="34" charset="0"/>
              </a:rPr>
              <a:t> technologies for extending our openness: Linked Data</a:t>
            </a:r>
          </a:p>
          <a:p>
            <a:pPr lvl="0"/>
            <a:r>
              <a:rPr lang="en-US" sz="1200" kern="1200" baseline="0" dirty="0" smtClean="0">
                <a:solidFill>
                  <a:schemeClr val="tx1"/>
                </a:solidFill>
                <a:effectLst/>
                <a:latin typeface="Arial" pitchFamily="34" charset="0"/>
                <a:ea typeface="+mn-ea"/>
                <a:cs typeface="Arial" pitchFamily="34" charset="0"/>
              </a:rPr>
              <a:t>A non-rigorous description of this could be:</a:t>
            </a:r>
          </a:p>
          <a:p>
            <a:pPr lvl="0"/>
            <a:endParaRPr lang="en-US" sz="1200" kern="1200" baseline="0" dirty="0" smtClean="0">
              <a:solidFill>
                <a:schemeClr val="tx1"/>
              </a:solidFill>
              <a:effectLst/>
              <a:latin typeface="Arial" pitchFamily="34" charset="0"/>
              <a:ea typeface="+mn-ea"/>
              <a:cs typeface="Arial" pitchFamily="34" charset="0"/>
            </a:endParaRPr>
          </a:p>
          <a:p>
            <a:pPr lvl="0"/>
            <a:r>
              <a:rPr lang="en-US" sz="1200" kern="1200" baseline="0" dirty="0" smtClean="0">
                <a:solidFill>
                  <a:schemeClr val="tx1"/>
                </a:solidFill>
                <a:effectLst/>
                <a:latin typeface="Arial" pitchFamily="34" charset="0"/>
                <a:ea typeface="+mn-ea"/>
                <a:cs typeface="Arial" pitchFamily="34" charset="0"/>
              </a:rPr>
              <a:t>Everything in the world is “linked”</a:t>
            </a:r>
          </a:p>
          <a:p>
            <a:pPr lvl="0"/>
            <a:r>
              <a:rPr lang="en-US" sz="1200" kern="1200" baseline="0" dirty="0" smtClean="0">
                <a:solidFill>
                  <a:schemeClr val="tx1"/>
                </a:solidFill>
                <a:effectLst/>
                <a:latin typeface="Arial" pitchFamily="34" charset="0"/>
                <a:ea typeface="+mn-ea"/>
                <a:cs typeface="Arial" pitchFamily="34" charset="0"/>
              </a:rPr>
              <a:t>In order for it work in real life application:</a:t>
            </a:r>
          </a:p>
          <a:p>
            <a:pPr marL="171450" lvl="0" indent="-171450">
              <a:buFont typeface="Arial" pitchFamily="34" charset="0"/>
              <a:buChar char="•"/>
            </a:pPr>
            <a:r>
              <a:rPr lang="en-US" sz="1200" kern="1200" baseline="0" dirty="0" smtClean="0">
                <a:solidFill>
                  <a:schemeClr val="tx1"/>
                </a:solidFill>
                <a:effectLst/>
                <a:latin typeface="Arial" pitchFamily="34" charset="0"/>
                <a:ea typeface="+mn-ea"/>
                <a:cs typeface="Arial" pitchFamily="34" charset="0"/>
              </a:rPr>
              <a:t>Everything must be uniquely identified (URI)</a:t>
            </a:r>
          </a:p>
          <a:p>
            <a:pPr marL="171450" lvl="0" indent="-171450">
              <a:buFont typeface="Arial" pitchFamily="34" charset="0"/>
              <a:buChar char="•"/>
            </a:pPr>
            <a:r>
              <a:rPr lang="en-US" sz="1200" kern="1200" baseline="0" dirty="0" smtClean="0">
                <a:solidFill>
                  <a:schemeClr val="tx1"/>
                </a:solidFill>
                <a:effectLst/>
                <a:latin typeface="Arial" pitchFamily="34" charset="0"/>
                <a:ea typeface="+mn-ea"/>
                <a:cs typeface="Arial" pitchFamily="34" charset="0"/>
              </a:rPr>
              <a:t>A way of accessing the data via an API</a:t>
            </a:r>
          </a:p>
          <a:p>
            <a:pPr marL="0" lvl="0" indent="0">
              <a:buFont typeface="Arial" pitchFamily="34" charset="0"/>
              <a:buNone/>
            </a:pPr>
            <a:r>
              <a:rPr lang="en-US" sz="1200" kern="1200" baseline="0" dirty="0" smtClean="0">
                <a:solidFill>
                  <a:schemeClr val="tx1"/>
                </a:solidFill>
                <a:effectLst/>
                <a:latin typeface="Arial" pitchFamily="34" charset="0"/>
                <a:ea typeface="+mn-ea"/>
                <a:cs typeface="Arial" pitchFamily="34" charset="0"/>
              </a:rPr>
              <a:t>Best if many agree on how the API works (e.g. input and output)</a:t>
            </a:r>
          </a:p>
          <a:p>
            <a:pPr lvl="0"/>
            <a:endParaRPr lang="en-US" sz="1200" kern="1200" dirty="0" smtClean="0">
              <a:solidFill>
                <a:schemeClr val="tx1"/>
              </a:solidFill>
              <a:effectLst/>
              <a:latin typeface="Arial" pitchFamily="34" charset="0"/>
              <a:ea typeface="+mn-ea"/>
              <a:cs typeface="Arial" pitchFamily="34" charset="0"/>
            </a:endParaRPr>
          </a:p>
        </p:txBody>
      </p:sp>
      <p:sp>
        <p:nvSpPr>
          <p:cNvPr id="4" name="Slide Number Placeholder 3"/>
          <p:cNvSpPr>
            <a:spLocks noGrp="1"/>
          </p:cNvSpPr>
          <p:nvPr>
            <p:ph type="sldNum" sz="quarter" idx="10"/>
          </p:nvPr>
        </p:nvSpPr>
        <p:spPr/>
        <p:txBody>
          <a:bodyPr/>
          <a:lstStyle/>
          <a:p>
            <a:pPr>
              <a:defRPr/>
            </a:pPr>
            <a:fld id="{964B72A8-0E7B-4903-9AF1-A01A329018D1}" type="slidenum">
              <a:rPr lang="x-none" smtClean="0"/>
              <a:pPr>
                <a:defRPr/>
              </a:pPr>
              <a:t>5</a:t>
            </a:fld>
            <a:endParaRPr lang="en-US" dirty="0"/>
          </a:p>
        </p:txBody>
      </p:sp>
    </p:spTree>
    <p:extLst>
      <p:ext uri="{BB962C8B-B14F-4D97-AF65-F5344CB8AC3E}">
        <p14:creationId xmlns:p14="http://schemas.microsoft.com/office/powerpoint/2010/main" val="36714578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ln/>
        </p:spPr>
      </p:sp>
      <p:sp>
        <p:nvSpPr>
          <p:cNvPr id="614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614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37" eaLnBrk="0" hangingPunct="0">
              <a:defRPr sz="2400">
                <a:solidFill>
                  <a:schemeClr val="tx1"/>
                </a:solidFill>
                <a:latin typeface="Helvetica" pitchFamily="-80" charset="0"/>
              </a:defRPr>
            </a:lvl1pPr>
            <a:lvl2pPr marL="729057" indent="-280406" defTabSz="914437" eaLnBrk="0" hangingPunct="0">
              <a:defRPr sz="2400">
                <a:solidFill>
                  <a:schemeClr val="tx1"/>
                </a:solidFill>
                <a:latin typeface="Helvetica" pitchFamily="-80" charset="0"/>
              </a:defRPr>
            </a:lvl2pPr>
            <a:lvl3pPr marL="1121626" indent="-224325" defTabSz="914437" eaLnBrk="0" hangingPunct="0">
              <a:defRPr sz="2400">
                <a:solidFill>
                  <a:schemeClr val="tx1"/>
                </a:solidFill>
                <a:latin typeface="Helvetica" pitchFamily="-80" charset="0"/>
              </a:defRPr>
            </a:lvl3pPr>
            <a:lvl4pPr marL="1570276" indent="-224325" defTabSz="914437" eaLnBrk="0" hangingPunct="0">
              <a:defRPr sz="2400">
                <a:solidFill>
                  <a:schemeClr val="tx1"/>
                </a:solidFill>
                <a:latin typeface="Helvetica" pitchFamily="-80" charset="0"/>
              </a:defRPr>
            </a:lvl4pPr>
            <a:lvl5pPr marL="2018927" indent="-224325" defTabSz="914437" eaLnBrk="0" hangingPunct="0">
              <a:defRPr sz="2400">
                <a:solidFill>
                  <a:schemeClr val="tx1"/>
                </a:solidFill>
                <a:latin typeface="Helvetica" pitchFamily="-80" charset="0"/>
              </a:defRPr>
            </a:lvl5pPr>
            <a:lvl6pPr marL="2467577" indent="-224325" defTabSz="914437" eaLnBrk="0" fontAlgn="base" hangingPunct="0">
              <a:spcBef>
                <a:spcPct val="0"/>
              </a:spcBef>
              <a:spcAft>
                <a:spcPct val="0"/>
              </a:spcAft>
              <a:defRPr sz="2400">
                <a:solidFill>
                  <a:schemeClr val="tx1"/>
                </a:solidFill>
                <a:latin typeface="Helvetica" pitchFamily="-80" charset="0"/>
              </a:defRPr>
            </a:lvl6pPr>
            <a:lvl7pPr marL="2916227" indent="-224325" defTabSz="914437" eaLnBrk="0" fontAlgn="base" hangingPunct="0">
              <a:spcBef>
                <a:spcPct val="0"/>
              </a:spcBef>
              <a:spcAft>
                <a:spcPct val="0"/>
              </a:spcAft>
              <a:defRPr sz="2400">
                <a:solidFill>
                  <a:schemeClr val="tx1"/>
                </a:solidFill>
                <a:latin typeface="Helvetica" pitchFamily="-80" charset="0"/>
              </a:defRPr>
            </a:lvl7pPr>
            <a:lvl8pPr marL="3364878" indent="-224325" defTabSz="914437" eaLnBrk="0" fontAlgn="base" hangingPunct="0">
              <a:spcBef>
                <a:spcPct val="0"/>
              </a:spcBef>
              <a:spcAft>
                <a:spcPct val="0"/>
              </a:spcAft>
              <a:defRPr sz="2400">
                <a:solidFill>
                  <a:schemeClr val="tx1"/>
                </a:solidFill>
                <a:latin typeface="Helvetica" pitchFamily="-80" charset="0"/>
              </a:defRPr>
            </a:lvl8pPr>
            <a:lvl9pPr marL="3813528" indent="-224325" defTabSz="914437" eaLnBrk="0" fontAlgn="base" hangingPunct="0">
              <a:spcBef>
                <a:spcPct val="0"/>
              </a:spcBef>
              <a:spcAft>
                <a:spcPct val="0"/>
              </a:spcAft>
              <a:defRPr sz="2400">
                <a:solidFill>
                  <a:schemeClr val="tx1"/>
                </a:solidFill>
                <a:latin typeface="Helvetica" pitchFamily="-80" charset="0"/>
              </a:defRPr>
            </a:lvl9pPr>
          </a:lstStyle>
          <a:p>
            <a:pPr eaLnBrk="1" hangingPunct="1"/>
            <a:fld id="{CE69CB73-D8A4-4E56-BDF7-12B8598D122B}" type="slidenum">
              <a:rPr lang="en-US" altLang="en-US" sz="1200"/>
              <a:pPr eaLnBrk="1" hangingPunct="1"/>
              <a:t>8</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a:ln/>
        </p:spPr>
      </p:sp>
      <p:sp>
        <p:nvSpPr>
          <p:cNvPr id="624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624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37" eaLnBrk="0" hangingPunct="0">
              <a:defRPr sz="2400">
                <a:solidFill>
                  <a:schemeClr val="tx1"/>
                </a:solidFill>
                <a:latin typeface="Helvetica" pitchFamily="-80" charset="0"/>
              </a:defRPr>
            </a:lvl1pPr>
            <a:lvl2pPr marL="729057" indent="-280406" defTabSz="914437" eaLnBrk="0" hangingPunct="0">
              <a:defRPr sz="2400">
                <a:solidFill>
                  <a:schemeClr val="tx1"/>
                </a:solidFill>
                <a:latin typeface="Helvetica" pitchFamily="-80" charset="0"/>
              </a:defRPr>
            </a:lvl2pPr>
            <a:lvl3pPr marL="1121626" indent="-224325" defTabSz="914437" eaLnBrk="0" hangingPunct="0">
              <a:defRPr sz="2400">
                <a:solidFill>
                  <a:schemeClr val="tx1"/>
                </a:solidFill>
                <a:latin typeface="Helvetica" pitchFamily="-80" charset="0"/>
              </a:defRPr>
            </a:lvl3pPr>
            <a:lvl4pPr marL="1570276" indent="-224325" defTabSz="914437" eaLnBrk="0" hangingPunct="0">
              <a:defRPr sz="2400">
                <a:solidFill>
                  <a:schemeClr val="tx1"/>
                </a:solidFill>
                <a:latin typeface="Helvetica" pitchFamily="-80" charset="0"/>
              </a:defRPr>
            </a:lvl4pPr>
            <a:lvl5pPr marL="2018927" indent="-224325" defTabSz="914437" eaLnBrk="0" hangingPunct="0">
              <a:defRPr sz="2400">
                <a:solidFill>
                  <a:schemeClr val="tx1"/>
                </a:solidFill>
                <a:latin typeface="Helvetica" pitchFamily="-80" charset="0"/>
              </a:defRPr>
            </a:lvl5pPr>
            <a:lvl6pPr marL="2467577" indent="-224325" defTabSz="914437" eaLnBrk="0" fontAlgn="base" hangingPunct="0">
              <a:spcBef>
                <a:spcPct val="0"/>
              </a:spcBef>
              <a:spcAft>
                <a:spcPct val="0"/>
              </a:spcAft>
              <a:defRPr sz="2400">
                <a:solidFill>
                  <a:schemeClr val="tx1"/>
                </a:solidFill>
                <a:latin typeface="Helvetica" pitchFamily="-80" charset="0"/>
              </a:defRPr>
            </a:lvl6pPr>
            <a:lvl7pPr marL="2916227" indent="-224325" defTabSz="914437" eaLnBrk="0" fontAlgn="base" hangingPunct="0">
              <a:spcBef>
                <a:spcPct val="0"/>
              </a:spcBef>
              <a:spcAft>
                <a:spcPct val="0"/>
              </a:spcAft>
              <a:defRPr sz="2400">
                <a:solidFill>
                  <a:schemeClr val="tx1"/>
                </a:solidFill>
                <a:latin typeface="Helvetica" pitchFamily="-80" charset="0"/>
              </a:defRPr>
            </a:lvl7pPr>
            <a:lvl8pPr marL="3364878" indent="-224325" defTabSz="914437" eaLnBrk="0" fontAlgn="base" hangingPunct="0">
              <a:spcBef>
                <a:spcPct val="0"/>
              </a:spcBef>
              <a:spcAft>
                <a:spcPct val="0"/>
              </a:spcAft>
              <a:defRPr sz="2400">
                <a:solidFill>
                  <a:schemeClr val="tx1"/>
                </a:solidFill>
                <a:latin typeface="Helvetica" pitchFamily="-80" charset="0"/>
              </a:defRPr>
            </a:lvl8pPr>
            <a:lvl9pPr marL="3813528" indent="-224325" defTabSz="914437" eaLnBrk="0" fontAlgn="base" hangingPunct="0">
              <a:spcBef>
                <a:spcPct val="0"/>
              </a:spcBef>
              <a:spcAft>
                <a:spcPct val="0"/>
              </a:spcAft>
              <a:defRPr sz="2400">
                <a:solidFill>
                  <a:schemeClr val="tx1"/>
                </a:solidFill>
                <a:latin typeface="Helvetica" pitchFamily="-80" charset="0"/>
              </a:defRPr>
            </a:lvl9pPr>
          </a:lstStyle>
          <a:p>
            <a:pPr eaLnBrk="1" hangingPunct="1"/>
            <a:fld id="{4B27DCFA-3806-494B-8A4D-F96A557BDA14}" type="slidenum">
              <a:rPr lang="en-US" altLang="en-US" sz="1200"/>
              <a:pPr eaLnBrk="1" hangingPunct="1"/>
              <a:t>9</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pPr>
              <a:defRPr/>
            </a:pPr>
            <a:fld id="{BC2F4B6E-1082-42FD-8430-7D16347A8085}" type="slidenum">
              <a:rPr lang="x-none" smtClean="0"/>
              <a:pPr>
                <a:defRPr/>
              </a:pPr>
              <a:t>11</a:t>
            </a:fld>
            <a:endParaRPr lang="en-US" dirty="0"/>
          </a:p>
        </p:txBody>
      </p:sp>
    </p:spTree>
    <p:extLst>
      <p:ext uri="{BB962C8B-B14F-4D97-AF65-F5344CB8AC3E}">
        <p14:creationId xmlns:p14="http://schemas.microsoft.com/office/powerpoint/2010/main" val="34478613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order to support this new world we have spent the last year investigating and testing</a:t>
            </a:r>
            <a:r>
              <a:rPr lang="en-US" baseline="0" dirty="0" smtClean="0"/>
              <a:t> various alternatives</a:t>
            </a:r>
          </a:p>
          <a:p>
            <a:r>
              <a:rPr lang="en-US" baseline="0" dirty="0" smtClean="0"/>
              <a:t>Software infrastructure</a:t>
            </a:r>
          </a:p>
        </p:txBody>
      </p:sp>
      <p:sp>
        <p:nvSpPr>
          <p:cNvPr id="4" name="Slide Number Placeholder 3"/>
          <p:cNvSpPr>
            <a:spLocks noGrp="1"/>
          </p:cNvSpPr>
          <p:nvPr>
            <p:ph type="sldNum" sz="quarter" idx="10"/>
          </p:nvPr>
        </p:nvSpPr>
        <p:spPr/>
        <p:txBody>
          <a:bodyPr/>
          <a:lstStyle/>
          <a:p>
            <a:pPr>
              <a:defRPr/>
            </a:pPr>
            <a:fld id="{964B72A8-0E7B-4903-9AF1-A01A329018D1}" type="slidenum">
              <a:rPr lang="x-none" smtClean="0"/>
              <a:pPr>
                <a:defRPr/>
              </a:pPr>
              <a:t>12</a:t>
            </a:fld>
            <a:endParaRPr lang="en-US" dirty="0"/>
          </a:p>
        </p:txBody>
      </p:sp>
    </p:spTree>
    <p:extLst>
      <p:ext uri="{BB962C8B-B14F-4D97-AF65-F5344CB8AC3E}">
        <p14:creationId xmlns:p14="http://schemas.microsoft.com/office/powerpoint/2010/main" val="33493613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Use embedded Primo Restful Search to gain access to Primo URIs</a:t>
            </a:r>
          </a:p>
          <a:p>
            <a:r>
              <a:rPr lang="en-US" dirty="0" smtClean="0"/>
              <a:t>Use URIs in the application</a:t>
            </a:r>
          </a:p>
          <a:p>
            <a:endParaRPr lang="en-US" dirty="0"/>
          </a:p>
        </p:txBody>
      </p:sp>
      <p:sp>
        <p:nvSpPr>
          <p:cNvPr id="4" name="Slide Number Placeholder 3"/>
          <p:cNvSpPr>
            <a:spLocks noGrp="1"/>
          </p:cNvSpPr>
          <p:nvPr>
            <p:ph type="sldNum" sz="quarter" idx="10"/>
          </p:nvPr>
        </p:nvSpPr>
        <p:spPr/>
        <p:txBody>
          <a:bodyPr/>
          <a:lstStyle/>
          <a:p>
            <a:fld id="{BEBA755C-5962-D84E-8A5B-BBD874E5B7EA}" type="slidenum">
              <a:rPr lang="en-US" smtClean="0"/>
              <a:pPr/>
              <a:t>13</a:t>
            </a:fld>
            <a:endParaRPr lang="en-US" dirty="0"/>
          </a:p>
        </p:txBody>
      </p:sp>
    </p:spTree>
    <p:extLst>
      <p:ext uri="{BB962C8B-B14F-4D97-AF65-F5344CB8AC3E}">
        <p14:creationId xmlns:p14="http://schemas.microsoft.com/office/powerpoint/2010/main" val="35991113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Use embedded Primo Restful Search to gain access to Primo URIs</a:t>
            </a:r>
          </a:p>
          <a:p>
            <a:r>
              <a:rPr lang="en-US" dirty="0" smtClean="0"/>
              <a:t>Use URIs in the application</a:t>
            </a:r>
          </a:p>
          <a:p>
            <a:endParaRPr lang="en-US" dirty="0"/>
          </a:p>
        </p:txBody>
      </p:sp>
      <p:sp>
        <p:nvSpPr>
          <p:cNvPr id="4" name="Slide Number Placeholder 3"/>
          <p:cNvSpPr>
            <a:spLocks noGrp="1"/>
          </p:cNvSpPr>
          <p:nvPr>
            <p:ph type="sldNum" sz="quarter" idx="10"/>
          </p:nvPr>
        </p:nvSpPr>
        <p:spPr/>
        <p:txBody>
          <a:bodyPr/>
          <a:lstStyle/>
          <a:p>
            <a:fld id="{BEBA755C-5962-D84E-8A5B-BBD874E5B7EA}" type="slidenum">
              <a:rPr lang="en-US" smtClean="0"/>
              <a:pPr/>
              <a:t>14</a:t>
            </a:fld>
            <a:endParaRPr lang="en-US" dirty="0"/>
          </a:p>
        </p:txBody>
      </p:sp>
    </p:spTree>
    <p:extLst>
      <p:ext uri="{BB962C8B-B14F-4D97-AF65-F5344CB8AC3E}">
        <p14:creationId xmlns:p14="http://schemas.microsoft.com/office/powerpoint/2010/main" val="359911134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מלבן 7"/>
          <p:cNvSpPr/>
          <p:nvPr userDrawn="1"/>
        </p:nvSpPr>
        <p:spPr bwMode="auto">
          <a:xfrm>
            <a:off x="0" y="625475"/>
            <a:ext cx="9144000" cy="3779838"/>
          </a:xfrm>
          <a:prstGeom prst="rect">
            <a:avLst/>
          </a:prstGeom>
          <a:solidFill>
            <a:schemeClr val="bg1"/>
          </a:solidFill>
          <a:ln w="76200" cap="flat" cmpd="sng" algn="ctr">
            <a:noFill/>
            <a:prstDash val="solid"/>
            <a:round/>
            <a:headEnd type="none" w="med" len="med"/>
            <a:tailEnd type="triangle" w="med" len="med"/>
          </a:ln>
          <a:effectLst/>
        </p:spPr>
        <p:txBody>
          <a:bodyPr/>
          <a:lstStyle/>
          <a:p>
            <a:pPr algn="ctr">
              <a:defRPr/>
            </a:pPr>
            <a:endParaRPr lang="en-US" dirty="0">
              <a:latin typeface="Arial" pitchFamily="34" charset="0"/>
              <a:cs typeface="Arial" pitchFamily="34" charset="0"/>
            </a:endParaRPr>
          </a:p>
        </p:txBody>
      </p:sp>
      <p:sp>
        <p:nvSpPr>
          <p:cNvPr id="5" name="Rectangle 5"/>
          <p:cNvSpPr>
            <a:spLocks noChangeArrowheads="1"/>
          </p:cNvSpPr>
          <p:nvPr userDrawn="1"/>
        </p:nvSpPr>
        <p:spPr bwMode="auto">
          <a:xfrm>
            <a:off x="0" y="4437063"/>
            <a:ext cx="9144000" cy="2459037"/>
          </a:xfrm>
          <a:prstGeom prst="rect">
            <a:avLst/>
          </a:prstGeom>
          <a:gradFill rotWithShape="1">
            <a:gsLst>
              <a:gs pos="0">
                <a:srgbClr val="EAEAEA"/>
              </a:gs>
              <a:gs pos="100000">
                <a:schemeClr val="bg1"/>
              </a:gs>
            </a:gsLst>
            <a:lin ang="5400000" scaled="1"/>
          </a:gradFill>
          <a:ln w="9525">
            <a:noFill/>
            <a:miter lim="800000"/>
            <a:headEnd/>
            <a:tailEnd/>
          </a:ln>
          <a:effectLst/>
        </p:spPr>
        <p:txBody>
          <a:bodyPr wrap="none" anchor="ctr"/>
          <a:lstStyle/>
          <a:p>
            <a:pPr algn="r" rtl="1">
              <a:defRPr/>
            </a:pPr>
            <a:endParaRPr lang="en-US" dirty="0">
              <a:solidFill>
                <a:srgbClr val="000000"/>
              </a:solidFill>
            </a:endParaRPr>
          </a:p>
        </p:txBody>
      </p:sp>
      <p:pic>
        <p:nvPicPr>
          <p:cNvPr id="6" name="Picture 4" descr="intro_rainbow_ribbon"/>
          <p:cNvPicPr>
            <a:picLocks noChangeAspect="1" noChangeArrowheads="1"/>
          </p:cNvPicPr>
          <p:nvPr userDrawn="1"/>
        </p:nvPicPr>
        <p:blipFill>
          <a:blip r:embed="rId2"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0" y="4362450"/>
            <a:ext cx="9144000" cy="133350"/>
          </a:xfrm>
          <a:prstGeom prst="rect">
            <a:avLst/>
          </a:prstGeom>
          <a:noFill/>
          <a:ln w="9525">
            <a:noFill/>
            <a:miter lim="800000"/>
            <a:headEnd/>
            <a:tailEnd/>
          </a:ln>
        </p:spPr>
      </p:pic>
      <p:pic>
        <p:nvPicPr>
          <p:cNvPr id="7" name="Picture 3" descr="ExLibris-logo"/>
          <p:cNvPicPr>
            <a:picLocks noChangeAspect="1" noChangeArrowheads="1"/>
          </p:cNvPicPr>
          <p:nvPr userDrawn="1"/>
        </p:nvPicPr>
        <p:blipFill>
          <a:blip r:embed="rId3" cstate="print"/>
          <a:srcRect/>
          <a:stretch>
            <a:fillRect/>
          </a:stretch>
        </p:blipFill>
        <p:spPr bwMode="auto">
          <a:xfrm>
            <a:off x="6415088" y="663575"/>
            <a:ext cx="2209800" cy="1031875"/>
          </a:xfrm>
          <a:prstGeom prst="rect">
            <a:avLst/>
          </a:prstGeom>
          <a:noFill/>
          <a:ln w="9525">
            <a:noFill/>
            <a:miter lim="800000"/>
            <a:headEnd/>
            <a:tailEnd/>
          </a:ln>
        </p:spPr>
      </p:pic>
      <p:sp>
        <p:nvSpPr>
          <p:cNvPr id="2" name="Title 1"/>
          <p:cNvSpPr>
            <a:spLocks noGrp="1"/>
          </p:cNvSpPr>
          <p:nvPr>
            <p:ph type="ctrTitle"/>
          </p:nvPr>
        </p:nvSpPr>
        <p:spPr>
          <a:xfrm>
            <a:off x="685800" y="3736239"/>
            <a:ext cx="7772400" cy="670329"/>
          </a:xfrm>
        </p:spPr>
        <p:txBody>
          <a:bodyPr/>
          <a:lstStyle>
            <a:lvl1pPr algn="l">
              <a:defRPr sz="2400"/>
            </a:lvl1pPr>
          </a:lstStyle>
          <a:p>
            <a:r>
              <a:rPr lang="en-US" dirty="0" smtClean="0"/>
              <a:t>Click to edit Master title style</a:t>
            </a:r>
            <a:endParaRPr lang="he-IL" dirty="0"/>
          </a:p>
        </p:txBody>
      </p:sp>
      <p:sp>
        <p:nvSpPr>
          <p:cNvPr id="3" name="Subtitle 2"/>
          <p:cNvSpPr>
            <a:spLocks noGrp="1"/>
          </p:cNvSpPr>
          <p:nvPr>
            <p:ph type="subTitle" idx="1"/>
          </p:nvPr>
        </p:nvSpPr>
        <p:spPr>
          <a:xfrm>
            <a:off x="685800" y="4619555"/>
            <a:ext cx="6400800" cy="1752600"/>
          </a:xfrm>
          <a:prstGeom prst="rect">
            <a:avLst/>
          </a:prstGeom>
        </p:spPr>
        <p:txBody>
          <a:bodyPr/>
          <a:lstStyle>
            <a:lvl1pPr marL="0" indent="0" algn="l">
              <a:buNone/>
              <a:defRPr sz="2400" b="0">
                <a:solidFill>
                  <a:schemeClr val="tx1">
                    <a:lumMod val="65000"/>
                    <a:lumOff val="35000"/>
                  </a:schemeClr>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he-IL"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hank You">
    <p:spTree>
      <p:nvGrpSpPr>
        <p:cNvPr id="1" name=""/>
        <p:cNvGrpSpPr/>
        <p:nvPr/>
      </p:nvGrpSpPr>
      <p:grpSpPr>
        <a:xfrm>
          <a:off x="0" y="0"/>
          <a:ext cx="0" cy="0"/>
          <a:chOff x="0" y="0"/>
          <a:chExt cx="0" cy="0"/>
        </a:xfrm>
      </p:grpSpPr>
      <p:sp>
        <p:nvSpPr>
          <p:cNvPr id="4" name="מלבן 12"/>
          <p:cNvSpPr>
            <a:spLocks noChangeArrowheads="1"/>
          </p:cNvSpPr>
          <p:nvPr userDrawn="1"/>
        </p:nvSpPr>
        <p:spPr bwMode="auto">
          <a:xfrm>
            <a:off x="0" y="6634163"/>
            <a:ext cx="9144000" cy="223837"/>
          </a:xfrm>
          <a:prstGeom prst="rect">
            <a:avLst/>
          </a:prstGeom>
          <a:gradFill rotWithShape="1">
            <a:gsLst>
              <a:gs pos="0">
                <a:srgbClr val="F2F2F2"/>
              </a:gs>
              <a:gs pos="100000">
                <a:schemeClr val="bg1"/>
              </a:gs>
            </a:gsLst>
            <a:lin ang="0" scaled="1"/>
          </a:gradFill>
          <a:ln>
            <a:noFill/>
          </a:ln>
          <a:extLst/>
        </p:spPr>
        <p:txBody>
          <a:bodyPr wrap="none" anchor="ctr"/>
          <a:lstStyle/>
          <a:p>
            <a:pPr algn="r" rtl="1">
              <a:defRPr/>
            </a:pPr>
            <a:endParaRPr lang="en-US" dirty="0">
              <a:solidFill>
                <a:srgbClr val="000000"/>
              </a:solidFill>
              <a:latin typeface="Arial" pitchFamily="34" charset="0"/>
              <a:cs typeface="Arial" pitchFamily="34" charset="0"/>
            </a:endParaRPr>
          </a:p>
        </p:txBody>
      </p:sp>
      <p:sp>
        <p:nvSpPr>
          <p:cNvPr id="5" name="מלבן מעוגל 7"/>
          <p:cNvSpPr>
            <a:spLocks noChangeArrowheads="1"/>
          </p:cNvSpPr>
          <p:nvPr/>
        </p:nvSpPr>
        <p:spPr bwMode="auto">
          <a:xfrm>
            <a:off x="525463" y="1238250"/>
            <a:ext cx="8093075" cy="4878388"/>
          </a:xfrm>
          <a:prstGeom prst="roundRect">
            <a:avLst>
              <a:gd name="adj" fmla="val 3926"/>
            </a:avLst>
          </a:prstGeom>
          <a:solidFill>
            <a:srgbClr val="E6E6E6"/>
          </a:solidFill>
          <a:ln>
            <a:noFill/>
          </a:ln>
          <a:extLst/>
        </p:spPr>
        <p:txBody>
          <a:bodyPr/>
          <a:lstStyle/>
          <a:p>
            <a:pPr algn="ctr">
              <a:defRPr/>
            </a:pPr>
            <a:endParaRPr lang="en-US" dirty="0">
              <a:solidFill>
                <a:srgbClr val="000000"/>
              </a:solidFill>
              <a:latin typeface="Arial" pitchFamily="34" charset="0"/>
              <a:cs typeface="Arial" pitchFamily="34" charset="0"/>
            </a:endParaRPr>
          </a:p>
        </p:txBody>
      </p:sp>
      <p:sp>
        <p:nvSpPr>
          <p:cNvPr id="6" name="מלבן מעוגל 8"/>
          <p:cNvSpPr/>
          <p:nvPr/>
        </p:nvSpPr>
        <p:spPr bwMode="auto">
          <a:xfrm>
            <a:off x="630238" y="1338263"/>
            <a:ext cx="7883525" cy="4676775"/>
          </a:xfrm>
          <a:prstGeom prst="roundRect">
            <a:avLst>
              <a:gd name="adj" fmla="val 2794"/>
            </a:avLst>
          </a:prstGeom>
          <a:solidFill>
            <a:schemeClr val="bg1"/>
          </a:solidFill>
          <a:ln w="6350" cap="flat" cmpd="sng" algn="ctr">
            <a:solidFill>
              <a:schemeClr val="bg1">
                <a:lumMod val="65000"/>
              </a:schemeClr>
            </a:solidFill>
            <a:prstDash val="solid"/>
            <a:round/>
            <a:headEnd type="none" w="med" len="med"/>
            <a:tailEnd type="triangle" w="med" len="med"/>
          </a:ln>
          <a:effectLst/>
        </p:spPr>
        <p:txBody>
          <a:bodyPr/>
          <a:lstStyle/>
          <a:p>
            <a:pPr algn="ctr">
              <a:defRPr/>
            </a:pPr>
            <a:endParaRPr lang="en-US" dirty="0">
              <a:solidFill>
                <a:srgbClr val="000000"/>
              </a:solidFill>
              <a:latin typeface="Arial" pitchFamily="34" charset="0"/>
              <a:cs typeface="Arial" pitchFamily="34" charset="0"/>
            </a:endParaRPr>
          </a:p>
        </p:txBody>
      </p:sp>
      <p:pic>
        <p:nvPicPr>
          <p:cNvPr id="7" name="Picture 5" descr="ExLibris-logo"/>
          <p:cNvPicPr>
            <a:picLocks noChangeAspect="1" noChangeArrowheads="1"/>
          </p:cNvPicPr>
          <p:nvPr/>
        </p:nvPicPr>
        <p:blipFill>
          <a:blip r:embed="rId2" cstate="print"/>
          <a:srcRect/>
          <a:stretch>
            <a:fillRect/>
          </a:stretch>
        </p:blipFill>
        <p:spPr bwMode="auto">
          <a:xfrm>
            <a:off x="8096250" y="6237288"/>
            <a:ext cx="914400" cy="323850"/>
          </a:xfrm>
          <a:prstGeom prst="rect">
            <a:avLst/>
          </a:prstGeom>
          <a:noFill/>
          <a:ln w="9525">
            <a:noFill/>
            <a:miter lim="800000"/>
            <a:headEnd/>
            <a:tailEnd/>
          </a:ln>
        </p:spPr>
      </p:pic>
      <p:sp>
        <p:nvSpPr>
          <p:cNvPr id="8" name="Rectangle 7"/>
          <p:cNvSpPr>
            <a:spLocks noChangeArrowheads="1"/>
          </p:cNvSpPr>
          <p:nvPr/>
        </p:nvSpPr>
        <p:spPr bwMode="auto">
          <a:xfrm>
            <a:off x="4281488" y="6427788"/>
            <a:ext cx="581025" cy="457200"/>
          </a:xfrm>
          <a:prstGeom prst="rect">
            <a:avLst/>
          </a:prstGeom>
          <a:noFill/>
          <a:ln>
            <a:noFill/>
          </a:ln>
          <a:extLst/>
        </p:spPr>
        <p:txBody>
          <a:bodyPr anchor="b"/>
          <a:lstStyle/>
          <a:p>
            <a:pPr algn="ctr" eaLnBrk="0" hangingPunct="0">
              <a:defRPr/>
            </a:pPr>
            <a:fld id="{2AB0BE91-52C4-4535-814A-C0A94CA83E99}" type="slidenum">
              <a:rPr lang="ar-SA" sz="1000" b="1">
                <a:solidFill>
                  <a:srgbClr val="000000"/>
                </a:solidFill>
                <a:latin typeface="Verdana" pitchFamily="34" charset="0"/>
                <a:ea typeface="MS PGothic" pitchFamily="34" charset="-128"/>
                <a:cs typeface="Arial" pitchFamily="34" charset="0"/>
              </a:rPr>
              <a:pPr algn="ctr" eaLnBrk="0" hangingPunct="0">
                <a:defRPr/>
              </a:pPr>
              <a:t>‹#›</a:t>
            </a:fld>
            <a:endParaRPr lang="en-US" sz="1000" b="1" dirty="0">
              <a:solidFill>
                <a:srgbClr val="000000"/>
              </a:solidFill>
              <a:latin typeface="Verdana" pitchFamily="34" charset="0"/>
              <a:ea typeface="MS PGothic" pitchFamily="34" charset="-128"/>
              <a:cs typeface="Arial" pitchFamily="34" charset="0"/>
            </a:endParaRPr>
          </a:p>
        </p:txBody>
      </p:sp>
      <p:sp>
        <p:nvSpPr>
          <p:cNvPr id="9" name="Rectangle 5"/>
          <p:cNvSpPr>
            <a:spLocks noChangeArrowheads="1"/>
          </p:cNvSpPr>
          <p:nvPr/>
        </p:nvSpPr>
        <p:spPr bwMode="auto">
          <a:xfrm>
            <a:off x="0" y="776288"/>
            <a:ext cx="9144000" cy="5340350"/>
          </a:xfrm>
          <a:prstGeom prst="rect">
            <a:avLst/>
          </a:prstGeom>
          <a:gradFill rotWithShape="1">
            <a:gsLst>
              <a:gs pos="0">
                <a:srgbClr val="F2F2F2"/>
              </a:gs>
              <a:gs pos="100000">
                <a:schemeClr val="bg1"/>
              </a:gs>
            </a:gsLst>
            <a:lin ang="5400000" scaled="1"/>
          </a:gradFill>
          <a:ln>
            <a:noFill/>
          </a:ln>
          <a:extLst/>
        </p:spPr>
        <p:txBody>
          <a:bodyPr wrap="none" anchor="ctr"/>
          <a:lstStyle/>
          <a:p>
            <a:pPr algn="r" rtl="1">
              <a:defRPr/>
            </a:pPr>
            <a:endParaRPr lang="en-US" dirty="0">
              <a:solidFill>
                <a:srgbClr val="000000"/>
              </a:solidFill>
              <a:latin typeface="Arial" pitchFamily="34" charset="0"/>
              <a:cs typeface="Arial" pitchFamily="34" charset="0"/>
            </a:endParaRPr>
          </a:p>
        </p:txBody>
      </p:sp>
      <p:pic>
        <p:nvPicPr>
          <p:cNvPr id="10" name="Picture 6" descr="ruler"/>
          <p:cNvPicPr preferRelativeResize="0">
            <a:picLocks noChangeAspect="1" noChangeArrowheads="1"/>
          </p:cNvPicPr>
          <p:nvPr/>
        </p:nvPicPr>
        <p:blipFill>
          <a:blip r:embed="rId3" cstate="print"/>
          <a:srcRect/>
          <a:stretch>
            <a:fillRect/>
          </a:stretch>
        </p:blipFill>
        <p:spPr bwMode="auto">
          <a:xfrm>
            <a:off x="-195263" y="741363"/>
            <a:ext cx="9531351" cy="85725"/>
          </a:xfrm>
          <a:prstGeom prst="rect">
            <a:avLst/>
          </a:prstGeom>
          <a:noFill/>
          <a:ln w="9525">
            <a:noFill/>
            <a:miter lim="800000"/>
            <a:headEnd/>
            <a:tailEnd/>
          </a:ln>
        </p:spPr>
      </p:pic>
      <p:sp>
        <p:nvSpPr>
          <p:cNvPr id="11" name="מלבן 13"/>
          <p:cNvSpPr/>
          <p:nvPr/>
        </p:nvSpPr>
        <p:spPr bwMode="auto">
          <a:xfrm>
            <a:off x="0" y="6624638"/>
            <a:ext cx="9144000" cy="7937"/>
          </a:xfrm>
          <a:prstGeom prst="rect">
            <a:avLst/>
          </a:prstGeom>
          <a:gradFill flip="none" rotWithShape="1">
            <a:gsLst>
              <a:gs pos="0">
                <a:schemeClr val="bg1">
                  <a:lumMod val="75000"/>
                </a:schemeClr>
              </a:gs>
              <a:gs pos="50000">
                <a:srgbClr val="E4E4E4"/>
              </a:gs>
              <a:gs pos="100000">
                <a:schemeClr val="bg1"/>
              </a:gs>
            </a:gsLst>
            <a:lin ang="10800000" scaled="1"/>
            <a:tileRect/>
          </a:gradFill>
          <a:ln w="9525">
            <a:noFill/>
            <a:miter lim="800000"/>
            <a:headEnd/>
            <a:tailEnd/>
          </a:ln>
          <a:effectLst/>
        </p:spPr>
        <p:txBody>
          <a:bodyPr wrap="none" anchor="ctr"/>
          <a:lstStyle/>
          <a:p>
            <a:pPr algn="r" rtl="1">
              <a:defRPr/>
            </a:pPr>
            <a:endParaRPr lang="en-US" dirty="0">
              <a:solidFill>
                <a:srgbClr val="000000"/>
              </a:solidFill>
            </a:endParaRPr>
          </a:p>
        </p:txBody>
      </p:sp>
      <p:sp>
        <p:nvSpPr>
          <p:cNvPr id="12" name="מלבן 7"/>
          <p:cNvSpPr>
            <a:spLocks noChangeArrowheads="1"/>
          </p:cNvSpPr>
          <p:nvPr userDrawn="1"/>
        </p:nvSpPr>
        <p:spPr bwMode="auto">
          <a:xfrm>
            <a:off x="0" y="625475"/>
            <a:ext cx="9144000" cy="3779838"/>
          </a:xfrm>
          <a:prstGeom prst="rect">
            <a:avLst/>
          </a:prstGeom>
          <a:solidFill>
            <a:schemeClr val="bg1"/>
          </a:solidFill>
          <a:ln>
            <a:noFill/>
          </a:ln>
          <a:extLst/>
        </p:spPr>
        <p:txBody>
          <a:bodyPr/>
          <a:lstStyle/>
          <a:p>
            <a:pPr algn="ctr">
              <a:defRPr/>
            </a:pPr>
            <a:endParaRPr lang="en-US" dirty="0">
              <a:solidFill>
                <a:srgbClr val="000000"/>
              </a:solidFill>
              <a:latin typeface="Arial" pitchFamily="34" charset="0"/>
              <a:cs typeface="Arial" pitchFamily="34" charset="0"/>
            </a:endParaRPr>
          </a:p>
        </p:txBody>
      </p:sp>
      <p:sp>
        <p:nvSpPr>
          <p:cNvPr id="13" name="Rectangle 5"/>
          <p:cNvSpPr>
            <a:spLocks noChangeArrowheads="1"/>
          </p:cNvSpPr>
          <p:nvPr userDrawn="1"/>
        </p:nvSpPr>
        <p:spPr bwMode="auto">
          <a:xfrm>
            <a:off x="0" y="0"/>
            <a:ext cx="9144000" cy="2459038"/>
          </a:xfrm>
          <a:prstGeom prst="rect">
            <a:avLst/>
          </a:prstGeom>
          <a:gradFill rotWithShape="1">
            <a:gsLst>
              <a:gs pos="0">
                <a:srgbClr val="EAEAEA"/>
              </a:gs>
              <a:gs pos="100000">
                <a:schemeClr val="bg1"/>
              </a:gs>
            </a:gsLst>
            <a:lin ang="5400000" scaled="1"/>
          </a:gradFill>
          <a:ln>
            <a:noFill/>
          </a:ln>
          <a:extLst/>
        </p:spPr>
        <p:txBody>
          <a:bodyPr wrap="none" anchor="ctr"/>
          <a:lstStyle/>
          <a:p>
            <a:pPr algn="r" rtl="1">
              <a:defRPr/>
            </a:pPr>
            <a:endParaRPr lang="en-US" dirty="0">
              <a:solidFill>
                <a:srgbClr val="000000"/>
              </a:solidFill>
              <a:latin typeface="Arial" pitchFamily="34" charset="0"/>
              <a:cs typeface="Arial" pitchFamily="34" charset="0"/>
            </a:endParaRPr>
          </a:p>
        </p:txBody>
      </p:sp>
      <p:pic>
        <p:nvPicPr>
          <p:cNvPr id="14" name="Picture 4" descr="intro_rainbow_ribbon"/>
          <p:cNvPicPr>
            <a:picLocks noChangeAspect="1" noChangeArrowheads="1"/>
          </p:cNvPicPr>
          <p:nvPr userDrawn="1"/>
        </p:nvPicPr>
        <p:blipFill>
          <a:blip r:embed="rId4" cstate="print">
            <a:clrChange>
              <a:clrFrom>
                <a:srgbClr val="FFFFFF"/>
              </a:clrFrom>
              <a:clrTo>
                <a:srgbClr val="FFFFFF">
                  <a:alpha val="0"/>
                </a:srgbClr>
              </a:clrTo>
            </a:clrChange>
          </a:blip>
          <a:srcRect/>
          <a:stretch>
            <a:fillRect/>
          </a:stretch>
        </p:blipFill>
        <p:spPr bwMode="auto">
          <a:xfrm>
            <a:off x="0" y="2408238"/>
            <a:ext cx="9144000" cy="133350"/>
          </a:xfrm>
          <a:prstGeom prst="rect">
            <a:avLst/>
          </a:prstGeom>
          <a:noFill/>
          <a:ln w="9525">
            <a:noFill/>
            <a:miter lim="800000"/>
            <a:headEnd/>
            <a:tailEnd/>
          </a:ln>
        </p:spPr>
      </p:pic>
      <p:pic>
        <p:nvPicPr>
          <p:cNvPr id="15" name="Picture 3" descr="ExLibris-logo"/>
          <p:cNvPicPr>
            <a:picLocks noChangeAspect="1" noChangeArrowheads="1"/>
          </p:cNvPicPr>
          <p:nvPr userDrawn="1"/>
        </p:nvPicPr>
        <p:blipFill>
          <a:blip r:embed="rId5" cstate="print"/>
          <a:srcRect/>
          <a:stretch>
            <a:fillRect/>
          </a:stretch>
        </p:blipFill>
        <p:spPr bwMode="auto">
          <a:xfrm>
            <a:off x="3467100" y="5137150"/>
            <a:ext cx="2209800" cy="1031875"/>
          </a:xfrm>
          <a:prstGeom prst="rect">
            <a:avLst/>
          </a:prstGeom>
          <a:noFill/>
          <a:ln w="9525">
            <a:noFill/>
            <a:miter lim="800000"/>
            <a:headEnd/>
            <a:tailEnd/>
          </a:ln>
        </p:spPr>
      </p:pic>
      <p:sp>
        <p:nvSpPr>
          <p:cNvPr id="16" name="מלבן 11"/>
          <p:cNvSpPr>
            <a:spLocks noChangeArrowheads="1"/>
          </p:cNvSpPr>
          <p:nvPr userDrawn="1"/>
        </p:nvSpPr>
        <p:spPr bwMode="auto">
          <a:xfrm>
            <a:off x="7724775" y="6116638"/>
            <a:ext cx="1419225" cy="741362"/>
          </a:xfrm>
          <a:prstGeom prst="rect">
            <a:avLst/>
          </a:prstGeom>
          <a:solidFill>
            <a:schemeClr val="bg1"/>
          </a:solidFill>
          <a:ln>
            <a:noFill/>
          </a:ln>
          <a:extLst/>
        </p:spPr>
        <p:txBody>
          <a:bodyPr/>
          <a:lstStyle/>
          <a:p>
            <a:pPr algn="ctr">
              <a:defRPr/>
            </a:pPr>
            <a:endParaRPr lang="en-US" dirty="0">
              <a:solidFill>
                <a:srgbClr val="000000"/>
              </a:solidFill>
              <a:latin typeface="Arial" pitchFamily="34" charset="0"/>
              <a:cs typeface="Arial" pitchFamily="34" charset="0"/>
            </a:endParaRPr>
          </a:p>
        </p:txBody>
      </p:sp>
      <p:sp>
        <p:nvSpPr>
          <p:cNvPr id="17" name="מלבן 13"/>
          <p:cNvSpPr>
            <a:spLocks noChangeArrowheads="1"/>
          </p:cNvSpPr>
          <p:nvPr userDrawn="1"/>
        </p:nvSpPr>
        <p:spPr bwMode="auto">
          <a:xfrm>
            <a:off x="0" y="6634163"/>
            <a:ext cx="9144000" cy="223837"/>
          </a:xfrm>
          <a:prstGeom prst="rect">
            <a:avLst/>
          </a:prstGeom>
          <a:gradFill rotWithShape="1">
            <a:gsLst>
              <a:gs pos="0">
                <a:srgbClr val="F2F2F2"/>
              </a:gs>
              <a:gs pos="100000">
                <a:schemeClr val="bg1"/>
              </a:gs>
            </a:gsLst>
            <a:lin ang="0" scaled="1"/>
          </a:gradFill>
          <a:ln>
            <a:noFill/>
          </a:ln>
          <a:extLst/>
        </p:spPr>
        <p:txBody>
          <a:bodyPr wrap="none" anchor="ctr"/>
          <a:lstStyle/>
          <a:p>
            <a:pPr algn="r" rtl="1">
              <a:defRPr/>
            </a:pPr>
            <a:endParaRPr lang="en-US" dirty="0">
              <a:solidFill>
                <a:srgbClr val="000000"/>
              </a:solidFill>
              <a:latin typeface="Arial" pitchFamily="34" charset="0"/>
              <a:cs typeface="Arial" pitchFamily="34" charset="0"/>
            </a:endParaRPr>
          </a:p>
        </p:txBody>
      </p:sp>
      <p:sp>
        <p:nvSpPr>
          <p:cNvPr id="18" name="מלבן 14"/>
          <p:cNvSpPr/>
          <p:nvPr userDrawn="1"/>
        </p:nvSpPr>
        <p:spPr bwMode="auto">
          <a:xfrm>
            <a:off x="0" y="6624638"/>
            <a:ext cx="9144000" cy="7937"/>
          </a:xfrm>
          <a:prstGeom prst="rect">
            <a:avLst/>
          </a:prstGeom>
          <a:gradFill flip="none" rotWithShape="1">
            <a:gsLst>
              <a:gs pos="0">
                <a:schemeClr val="bg1">
                  <a:lumMod val="75000"/>
                </a:schemeClr>
              </a:gs>
              <a:gs pos="50000">
                <a:srgbClr val="E4E4E4"/>
              </a:gs>
              <a:gs pos="100000">
                <a:schemeClr val="bg1"/>
              </a:gs>
            </a:gsLst>
            <a:lin ang="10800000" scaled="1"/>
            <a:tileRect/>
          </a:gradFill>
          <a:ln w="9525">
            <a:noFill/>
            <a:miter lim="800000"/>
            <a:headEnd/>
            <a:tailEnd/>
          </a:ln>
          <a:effectLst/>
        </p:spPr>
        <p:txBody>
          <a:bodyPr wrap="none" anchor="ctr"/>
          <a:lstStyle/>
          <a:p>
            <a:pPr algn="r" rtl="1">
              <a:defRPr/>
            </a:pPr>
            <a:endParaRPr lang="en-US" dirty="0">
              <a:solidFill>
                <a:srgbClr val="000000"/>
              </a:solidFill>
            </a:endParaRPr>
          </a:p>
        </p:txBody>
      </p:sp>
      <p:sp>
        <p:nvSpPr>
          <p:cNvPr id="19" name="Rectangle 7"/>
          <p:cNvSpPr>
            <a:spLocks noChangeArrowheads="1"/>
          </p:cNvSpPr>
          <p:nvPr userDrawn="1"/>
        </p:nvSpPr>
        <p:spPr bwMode="auto">
          <a:xfrm>
            <a:off x="4281488" y="6427788"/>
            <a:ext cx="581025" cy="457200"/>
          </a:xfrm>
          <a:prstGeom prst="rect">
            <a:avLst/>
          </a:prstGeom>
          <a:noFill/>
          <a:ln>
            <a:noFill/>
          </a:ln>
          <a:extLst/>
        </p:spPr>
        <p:txBody>
          <a:bodyPr anchor="b"/>
          <a:lstStyle/>
          <a:p>
            <a:pPr algn="ctr" eaLnBrk="0" hangingPunct="0">
              <a:defRPr/>
            </a:pPr>
            <a:fld id="{440AB2EB-26A7-4CF1-9819-33F4D91FDC1C}" type="slidenum">
              <a:rPr lang="ar-SA" sz="1000" b="1">
                <a:solidFill>
                  <a:srgbClr val="000000"/>
                </a:solidFill>
                <a:latin typeface="Verdana" pitchFamily="34" charset="0"/>
                <a:ea typeface="MS PGothic" pitchFamily="34" charset="-128"/>
                <a:cs typeface="Arial" pitchFamily="34" charset="0"/>
              </a:rPr>
              <a:pPr algn="ctr" eaLnBrk="0" hangingPunct="0">
                <a:defRPr/>
              </a:pPr>
              <a:t>‹#›</a:t>
            </a:fld>
            <a:endParaRPr lang="en-US" sz="1000" b="1" dirty="0">
              <a:solidFill>
                <a:srgbClr val="000000"/>
              </a:solidFill>
              <a:latin typeface="Verdana" pitchFamily="34" charset="0"/>
              <a:ea typeface="MS PGothic" pitchFamily="34" charset="-128"/>
              <a:cs typeface="Arial" pitchFamily="34" charset="0"/>
            </a:endParaRPr>
          </a:p>
        </p:txBody>
      </p:sp>
      <p:sp>
        <p:nvSpPr>
          <p:cNvPr id="2" name="Title 1"/>
          <p:cNvSpPr>
            <a:spLocks noGrp="1"/>
          </p:cNvSpPr>
          <p:nvPr>
            <p:ph type="ctrTitle"/>
          </p:nvPr>
        </p:nvSpPr>
        <p:spPr>
          <a:xfrm>
            <a:off x="685800" y="1686722"/>
            <a:ext cx="7772400" cy="670329"/>
          </a:xfrm>
        </p:spPr>
        <p:txBody>
          <a:bodyPr/>
          <a:lstStyle>
            <a:lvl1pPr algn="ctr">
              <a:defRPr sz="2800" baseline="0"/>
            </a:lvl1pPr>
          </a:lstStyle>
          <a:p>
            <a:r>
              <a:rPr lang="en-US" smtClean="0"/>
              <a:t>Click to edit Master title style</a:t>
            </a:r>
            <a:endParaRPr lang="he-IL" dirty="0"/>
          </a:p>
        </p:txBody>
      </p:sp>
      <p:sp>
        <p:nvSpPr>
          <p:cNvPr id="3" name="Subtitle 2"/>
          <p:cNvSpPr>
            <a:spLocks noGrp="1"/>
          </p:cNvSpPr>
          <p:nvPr>
            <p:ph type="subTitle" idx="1"/>
          </p:nvPr>
        </p:nvSpPr>
        <p:spPr>
          <a:xfrm>
            <a:off x="1371600" y="2570038"/>
            <a:ext cx="6400800" cy="1752600"/>
          </a:xfrm>
          <a:prstGeom prst="rect">
            <a:avLst/>
          </a:prstGeom>
        </p:spPr>
        <p:txBody>
          <a:bodyPr/>
          <a:lstStyle>
            <a:lvl1pPr marL="342900" marR="0" indent="-342900" algn="ctr" defTabSz="914400" rtl="0" eaLnBrk="0" fontAlgn="base" latinLnBrk="0" hangingPunct="0">
              <a:lnSpc>
                <a:spcPct val="100000"/>
              </a:lnSpc>
              <a:spcBef>
                <a:spcPct val="20000"/>
              </a:spcBef>
              <a:spcAft>
                <a:spcPct val="0"/>
              </a:spcAft>
              <a:buClrTx/>
              <a:buSzTx/>
              <a:buFontTx/>
              <a:buNone/>
              <a:tabLst/>
              <a:defRPr sz="2200" b="0">
                <a:solidFill>
                  <a:schemeClr val="tx1">
                    <a:lumMod val="65000"/>
                    <a:lumOff val="35000"/>
                  </a:schemeClr>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pPr lvl="0"/>
            <a:r>
              <a:rPr lang="en-US" noProof="0" smtClean="0"/>
              <a:t>Click to edit Master subtitle style</a:t>
            </a:r>
            <a:endParaRPr lang="en-US" noProof="0" dirty="0" smtClean="0"/>
          </a:p>
        </p:txBody>
      </p:sp>
    </p:spTree>
    <p:extLst>
      <p:ext uri="{BB962C8B-B14F-4D97-AF65-F5344CB8AC3E}">
        <p14:creationId xmlns:p14="http://schemas.microsoft.com/office/powerpoint/2010/main" val="17586346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3_bullets simple">
    <p:spTree>
      <p:nvGrpSpPr>
        <p:cNvPr id="1" name=""/>
        <p:cNvGrpSpPr/>
        <p:nvPr/>
      </p:nvGrpSpPr>
      <p:grpSpPr>
        <a:xfrm>
          <a:off x="0" y="0"/>
          <a:ext cx="0" cy="0"/>
          <a:chOff x="0" y="0"/>
          <a:chExt cx="0" cy="0"/>
        </a:xfrm>
      </p:grpSpPr>
      <p:sp>
        <p:nvSpPr>
          <p:cNvPr id="12" name="Rectangle 11"/>
          <p:cNvSpPr/>
          <p:nvPr userDrawn="1"/>
        </p:nvSpPr>
        <p:spPr>
          <a:xfrm>
            <a:off x="0" y="0"/>
            <a:ext cx="9144000" cy="6858000"/>
          </a:xfrm>
          <a:prstGeom prst="rect">
            <a:avLst/>
          </a:prstGeom>
          <a:gradFill flip="none" rotWithShape="1">
            <a:gsLst>
              <a:gs pos="0">
                <a:schemeClr val="bg1"/>
              </a:gs>
              <a:gs pos="100000">
                <a:srgbClr val="A5C4E9"/>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latin typeface="Verdana"/>
              <a:cs typeface="Arial"/>
            </a:endParaRPr>
          </a:p>
        </p:txBody>
      </p:sp>
      <p:pic>
        <p:nvPicPr>
          <p:cNvPr id="13" name="Picture 12" descr="intro_rainbow_ribbon"/>
          <p:cNvPicPr>
            <a:picLocks noChangeAspect="1" noChangeArrowheads="1"/>
          </p:cNvPicPr>
          <p:nvPr userDrawn="1"/>
        </p:nvPicPr>
        <p:blipFill>
          <a:blip r:embed="rId2">
            <a:clrChange>
              <a:clrFrom>
                <a:srgbClr val="FFFFFF"/>
              </a:clrFrom>
              <a:clrTo>
                <a:srgbClr val="FFFFFF">
                  <a:alpha val="0"/>
                </a:srgbClr>
              </a:clrTo>
            </a:clrChange>
          </a:blip>
          <a:srcRect/>
          <a:stretch>
            <a:fillRect/>
          </a:stretch>
        </p:blipFill>
        <p:spPr bwMode="auto">
          <a:xfrm>
            <a:off x="0" y="-31750"/>
            <a:ext cx="9144000" cy="133350"/>
          </a:xfrm>
          <a:prstGeom prst="rect">
            <a:avLst/>
          </a:prstGeom>
          <a:noFill/>
          <a:ln w="9525">
            <a:noFill/>
            <a:miter lim="800000"/>
            <a:headEnd/>
            <a:tailEnd/>
          </a:ln>
          <a:scene3d>
            <a:camera prst="orthographicFront"/>
            <a:lightRig rig="threePt" dir="t"/>
          </a:scene3d>
          <a:sp3d>
            <a:bevelT/>
          </a:sp3d>
        </p:spPr>
      </p:pic>
      <p:pic>
        <p:nvPicPr>
          <p:cNvPr id="14" name="Picture 13" descr="cloud.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rot="10800000">
            <a:off x="0" y="4975794"/>
            <a:ext cx="9144000" cy="1882205"/>
          </a:xfrm>
          <a:prstGeom prst="rect">
            <a:avLst/>
          </a:prstGeom>
        </p:spPr>
      </p:pic>
      <p:pic>
        <p:nvPicPr>
          <p:cNvPr id="15" name="Picture 14" descr="cloud.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663480"/>
            <a:ext cx="9144000" cy="1882205"/>
          </a:xfrm>
          <a:prstGeom prst="rect">
            <a:avLst/>
          </a:prstGeom>
        </p:spPr>
      </p:pic>
      <p:pic>
        <p:nvPicPr>
          <p:cNvPr id="11" name="Picture 10" descr="exlibris_primo_bar.png"/>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0" y="49360"/>
            <a:ext cx="9144000" cy="633708"/>
          </a:xfrm>
          <a:prstGeom prst="rect">
            <a:avLst/>
          </a:prstGeom>
        </p:spPr>
      </p:pic>
    </p:spTree>
    <p:extLst>
      <p:ext uri="{BB962C8B-B14F-4D97-AF65-F5344CB8AC3E}">
        <p14:creationId xmlns:p14="http://schemas.microsoft.com/office/powerpoint/2010/main" val="1107048504"/>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1_bullets simple">
    <p:spTree>
      <p:nvGrpSpPr>
        <p:cNvPr id="1" name=""/>
        <p:cNvGrpSpPr/>
        <p:nvPr/>
      </p:nvGrpSpPr>
      <p:grpSpPr>
        <a:xfrm>
          <a:off x="0" y="0"/>
          <a:ext cx="0" cy="0"/>
          <a:chOff x="0" y="0"/>
          <a:chExt cx="0" cy="0"/>
        </a:xfrm>
      </p:grpSpPr>
      <p:sp>
        <p:nvSpPr>
          <p:cNvPr id="12" name="Rectangle 11"/>
          <p:cNvSpPr/>
          <p:nvPr userDrawn="1"/>
        </p:nvSpPr>
        <p:spPr>
          <a:xfrm>
            <a:off x="0" y="0"/>
            <a:ext cx="9144000" cy="6858000"/>
          </a:xfrm>
          <a:prstGeom prst="rect">
            <a:avLst/>
          </a:prstGeom>
          <a:gradFill flip="none" rotWithShape="1">
            <a:gsLst>
              <a:gs pos="0">
                <a:schemeClr val="bg1"/>
              </a:gs>
              <a:gs pos="100000">
                <a:srgbClr val="A5C4E9"/>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latin typeface="Verdana"/>
              <a:cs typeface="Arial"/>
            </a:endParaRPr>
          </a:p>
        </p:txBody>
      </p:sp>
      <p:pic>
        <p:nvPicPr>
          <p:cNvPr id="13" name="Picture 12" descr="intro_rainbow_ribbon"/>
          <p:cNvPicPr>
            <a:picLocks noChangeAspect="1" noChangeArrowheads="1"/>
          </p:cNvPicPr>
          <p:nvPr userDrawn="1"/>
        </p:nvPicPr>
        <p:blipFill>
          <a:blip r:embed="rId2">
            <a:clrChange>
              <a:clrFrom>
                <a:srgbClr val="FFFFFF"/>
              </a:clrFrom>
              <a:clrTo>
                <a:srgbClr val="FFFFFF">
                  <a:alpha val="0"/>
                </a:srgbClr>
              </a:clrTo>
            </a:clrChange>
          </a:blip>
          <a:srcRect/>
          <a:stretch>
            <a:fillRect/>
          </a:stretch>
        </p:blipFill>
        <p:spPr bwMode="auto">
          <a:xfrm>
            <a:off x="0" y="-31750"/>
            <a:ext cx="9144000" cy="133350"/>
          </a:xfrm>
          <a:prstGeom prst="rect">
            <a:avLst/>
          </a:prstGeom>
          <a:noFill/>
          <a:ln w="9525">
            <a:noFill/>
            <a:miter lim="800000"/>
            <a:headEnd/>
            <a:tailEnd/>
          </a:ln>
          <a:scene3d>
            <a:camera prst="orthographicFront"/>
            <a:lightRig rig="threePt" dir="t"/>
          </a:scene3d>
          <a:sp3d>
            <a:bevelT/>
          </a:sp3d>
        </p:spPr>
      </p:pic>
      <p:pic>
        <p:nvPicPr>
          <p:cNvPr id="14" name="Picture 13" descr="cloud.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rot="10800000">
            <a:off x="0" y="4975794"/>
            <a:ext cx="9144000" cy="1882205"/>
          </a:xfrm>
          <a:prstGeom prst="rect">
            <a:avLst/>
          </a:prstGeom>
        </p:spPr>
      </p:pic>
      <p:pic>
        <p:nvPicPr>
          <p:cNvPr id="15" name="Picture 14" descr="cloud.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663480"/>
            <a:ext cx="9144000" cy="1882205"/>
          </a:xfrm>
          <a:prstGeom prst="rect">
            <a:avLst/>
          </a:prstGeom>
        </p:spPr>
      </p:pic>
      <p:pic>
        <p:nvPicPr>
          <p:cNvPr id="11" name="Picture 10" descr="exlibris_primo_bar.png"/>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0" y="49360"/>
            <a:ext cx="9144000" cy="633708"/>
          </a:xfrm>
          <a:prstGeom prst="rect">
            <a:avLst/>
          </a:prstGeom>
        </p:spPr>
      </p:pic>
    </p:spTree>
    <p:extLst>
      <p:ext uri="{BB962C8B-B14F-4D97-AF65-F5344CB8AC3E}">
        <p14:creationId xmlns:p14="http://schemas.microsoft.com/office/powerpoint/2010/main" val="2996068373"/>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2_bullets simple">
    <p:spTree>
      <p:nvGrpSpPr>
        <p:cNvPr id="1" name=""/>
        <p:cNvGrpSpPr/>
        <p:nvPr/>
      </p:nvGrpSpPr>
      <p:grpSpPr>
        <a:xfrm>
          <a:off x="0" y="0"/>
          <a:ext cx="0" cy="0"/>
          <a:chOff x="0" y="0"/>
          <a:chExt cx="0" cy="0"/>
        </a:xfrm>
      </p:grpSpPr>
      <p:sp>
        <p:nvSpPr>
          <p:cNvPr id="12" name="Rectangle 11"/>
          <p:cNvSpPr/>
          <p:nvPr userDrawn="1"/>
        </p:nvSpPr>
        <p:spPr>
          <a:xfrm>
            <a:off x="0" y="0"/>
            <a:ext cx="9144000" cy="6858000"/>
          </a:xfrm>
          <a:prstGeom prst="rect">
            <a:avLst/>
          </a:prstGeom>
          <a:gradFill flip="none" rotWithShape="1">
            <a:gsLst>
              <a:gs pos="0">
                <a:schemeClr val="bg1"/>
              </a:gs>
              <a:gs pos="100000">
                <a:srgbClr val="A5C4E9"/>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latin typeface="Verdana"/>
              <a:cs typeface="Arial"/>
            </a:endParaRPr>
          </a:p>
        </p:txBody>
      </p:sp>
      <p:pic>
        <p:nvPicPr>
          <p:cNvPr id="13" name="Picture 12" descr="intro_rainbow_ribbon"/>
          <p:cNvPicPr>
            <a:picLocks noChangeAspect="1" noChangeArrowheads="1"/>
          </p:cNvPicPr>
          <p:nvPr userDrawn="1"/>
        </p:nvPicPr>
        <p:blipFill>
          <a:blip r:embed="rId2">
            <a:clrChange>
              <a:clrFrom>
                <a:srgbClr val="FFFFFF"/>
              </a:clrFrom>
              <a:clrTo>
                <a:srgbClr val="FFFFFF">
                  <a:alpha val="0"/>
                </a:srgbClr>
              </a:clrTo>
            </a:clrChange>
          </a:blip>
          <a:srcRect/>
          <a:stretch>
            <a:fillRect/>
          </a:stretch>
        </p:blipFill>
        <p:spPr bwMode="auto">
          <a:xfrm>
            <a:off x="0" y="-31750"/>
            <a:ext cx="9144000" cy="133350"/>
          </a:xfrm>
          <a:prstGeom prst="rect">
            <a:avLst/>
          </a:prstGeom>
          <a:noFill/>
          <a:ln w="9525">
            <a:noFill/>
            <a:miter lim="800000"/>
            <a:headEnd/>
            <a:tailEnd/>
          </a:ln>
          <a:scene3d>
            <a:camera prst="orthographicFront"/>
            <a:lightRig rig="threePt" dir="t"/>
          </a:scene3d>
          <a:sp3d>
            <a:bevelT/>
          </a:sp3d>
        </p:spPr>
      </p:pic>
      <p:pic>
        <p:nvPicPr>
          <p:cNvPr id="14" name="Picture 13" descr="cloud.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rot="10800000">
            <a:off x="0" y="4975794"/>
            <a:ext cx="9144000" cy="1882205"/>
          </a:xfrm>
          <a:prstGeom prst="rect">
            <a:avLst/>
          </a:prstGeom>
        </p:spPr>
      </p:pic>
      <p:pic>
        <p:nvPicPr>
          <p:cNvPr id="15" name="Picture 14" descr="cloud.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663480"/>
            <a:ext cx="9144000" cy="1882205"/>
          </a:xfrm>
          <a:prstGeom prst="rect">
            <a:avLst/>
          </a:prstGeom>
        </p:spPr>
      </p:pic>
      <p:pic>
        <p:nvPicPr>
          <p:cNvPr id="11" name="Picture 10" descr="exlibris_primo_bar.png"/>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0" y="49360"/>
            <a:ext cx="9144000" cy="633708"/>
          </a:xfrm>
          <a:prstGeom prst="rect">
            <a:avLst/>
          </a:prstGeom>
        </p:spPr>
      </p:pic>
    </p:spTree>
    <p:extLst>
      <p:ext uri="{BB962C8B-B14F-4D97-AF65-F5344CB8AC3E}">
        <p14:creationId xmlns:p14="http://schemas.microsoft.com/office/powerpoint/2010/main" val="2813709955"/>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Front pag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13" name="Title 1"/>
          <p:cNvSpPr>
            <a:spLocks noGrp="1"/>
          </p:cNvSpPr>
          <p:nvPr>
            <p:ph type="ctrTitle"/>
          </p:nvPr>
        </p:nvSpPr>
        <p:spPr>
          <a:xfrm>
            <a:off x="444700" y="860613"/>
            <a:ext cx="3639671" cy="3232192"/>
          </a:xfrm>
        </p:spPr>
        <p:txBody>
          <a:bodyPr anchor="b"/>
          <a:lstStyle>
            <a:lvl1pPr algn="l">
              <a:defRPr sz="2200"/>
            </a:lvl1pPr>
          </a:lstStyle>
          <a:p>
            <a:r>
              <a:rPr lang="en-US" dirty="0" smtClean="0"/>
              <a:t>Click to edit Master title style</a:t>
            </a:r>
            <a:endParaRPr lang="he-IL" dirty="0"/>
          </a:p>
        </p:txBody>
      </p:sp>
      <p:sp>
        <p:nvSpPr>
          <p:cNvPr id="14" name="Subtitle 2"/>
          <p:cNvSpPr>
            <a:spLocks noGrp="1"/>
          </p:cNvSpPr>
          <p:nvPr>
            <p:ph type="subTitle" idx="1"/>
          </p:nvPr>
        </p:nvSpPr>
        <p:spPr>
          <a:xfrm>
            <a:off x="444700" y="4619555"/>
            <a:ext cx="3679065" cy="1752600"/>
          </a:xfrm>
          <a:prstGeom prst="rect">
            <a:avLst/>
          </a:prstGeom>
        </p:spPr>
        <p:txBody>
          <a:bodyPr/>
          <a:lstStyle>
            <a:lvl1pPr marL="0" indent="0" algn="l">
              <a:buNone/>
              <a:defRPr sz="1800" b="0">
                <a:solidFill>
                  <a:schemeClr val="tx1">
                    <a:lumMod val="65000"/>
                    <a:lumOff val="35000"/>
                  </a:schemeClr>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he-IL"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bullets simp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e-IL"/>
          </a:p>
        </p:txBody>
      </p:sp>
      <p:sp>
        <p:nvSpPr>
          <p:cNvPr id="3" name="Content Placeholder 2"/>
          <p:cNvSpPr>
            <a:spLocks noGrp="1"/>
          </p:cNvSpPr>
          <p:nvPr>
            <p:ph idx="1"/>
          </p:nvPr>
        </p:nvSpPr>
        <p:spPr>
          <a:xfrm>
            <a:off x="465826" y="992188"/>
            <a:ext cx="7992374" cy="4932362"/>
          </a:xfrm>
          <a:prstGeom prst="rect">
            <a:avLst/>
          </a:prstGeom>
        </p:spPr>
        <p:txBody>
          <a:bodyPr/>
          <a:lstStyle>
            <a:lvl1pPr marL="233363" indent="-233363">
              <a:buClrTx/>
              <a:buSzPct val="100000"/>
              <a:buFont typeface="Arial" pitchFamily="34" charset="0"/>
              <a:buChar char="•"/>
              <a:defRPr sz="2400"/>
            </a:lvl1pPr>
            <a:lvl2pPr marL="569913" indent="-285750">
              <a:buClrTx/>
              <a:buSzPct val="100000"/>
              <a:buFont typeface="Arial" pitchFamily="34" charset="0"/>
              <a:buChar char="•"/>
              <a:defRPr sz="2400"/>
            </a:lvl2pPr>
            <a:lvl3pPr marL="801688" indent="-231775">
              <a:buClrTx/>
              <a:buSzPct val="100000"/>
              <a:buFont typeface="Arial" pitchFamily="34" charset="0"/>
              <a:buChar char="•"/>
              <a:defRPr sz="2400"/>
            </a:lvl3pPr>
            <a:lvl4pPr marL="1090613" indent="-228600">
              <a:buClrTx/>
              <a:buSzPct val="100000"/>
              <a:buFont typeface="Arial" pitchFamily="34" charset="0"/>
              <a:buChar char="•"/>
              <a:defRPr sz="2400"/>
            </a:lvl4pPr>
            <a:lvl5pPr marL="1374775" indent="-228600">
              <a:buClrTx/>
              <a:buSzPct val="100000"/>
              <a:buFont typeface="Arial" pitchFamily="34" charset="0"/>
              <a:buChar char="•"/>
              <a:defRPr sz="2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he-IL"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bullets arrow">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e-IL"/>
          </a:p>
        </p:txBody>
      </p:sp>
      <p:sp>
        <p:nvSpPr>
          <p:cNvPr id="3" name="Content Placeholder 2"/>
          <p:cNvSpPr>
            <a:spLocks noGrp="1"/>
          </p:cNvSpPr>
          <p:nvPr>
            <p:ph idx="1"/>
          </p:nvPr>
        </p:nvSpPr>
        <p:spPr>
          <a:xfrm>
            <a:off x="465826" y="992188"/>
            <a:ext cx="7992374" cy="4932362"/>
          </a:xfrm>
          <a:prstGeom prst="rect">
            <a:avLst/>
          </a:prstGeom>
        </p:spPr>
        <p:txBody>
          <a:bodyPr/>
          <a:lstStyle>
            <a:lvl1pPr marL="0" indent="0">
              <a:buClrTx/>
              <a:buSzPct val="100000"/>
              <a:buFont typeface="Arial" pitchFamily="34" charset="0"/>
              <a:buNone/>
              <a:defRPr sz="2200" b="0">
                <a:solidFill>
                  <a:schemeClr val="tx1">
                    <a:lumMod val="85000"/>
                    <a:lumOff val="15000"/>
                  </a:schemeClr>
                </a:solidFill>
              </a:defRPr>
            </a:lvl1pPr>
            <a:lvl2pPr marL="285750" indent="-285750">
              <a:buClrTx/>
              <a:buSzPct val="100000"/>
              <a:buFont typeface="Wingdings 3" pitchFamily="18" charset="2"/>
              <a:buChar char=""/>
              <a:defRPr sz="2200">
                <a:solidFill>
                  <a:schemeClr val="tx1">
                    <a:lumMod val="85000"/>
                    <a:lumOff val="15000"/>
                  </a:schemeClr>
                </a:solidFill>
              </a:defRPr>
            </a:lvl2pPr>
            <a:lvl3pPr marL="509588" indent="-231775">
              <a:buClrTx/>
              <a:buSzPct val="100000"/>
              <a:buFont typeface="Wingdings 3" pitchFamily="18" charset="2"/>
              <a:buChar char=""/>
              <a:defRPr sz="2000">
                <a:solidFill>
                  <a:schemeClr val="tx1">
                    <a:lumMod val="85000"/>
                    <a:lumOff val="15000"/>
                  </a:schemeClr>
                </a:solidFill>
              </a:defRPr>
            </a:lvl3pPr>
            <a:lvl4pPr marL="741363" indent="-228600">
              <a:buClrTx/>
              <a:buSzPct val="100000"/>
              <a:buFont typeface="Wingdings 3" pitchFamily="18" charset="2"/>
              <a:buChar char=""/>
              <a:defRPr sz="1800">
                <a:solidFill>
                  <a:schemeClr val="tx1">
                    <a:lumMod val="85000"/>
                    <a:lumOff val="15000"/>
                  </a:schemeClr>
                </a:solidFill>
              </a:defRPr>
            </a:lvl4pPr>
            <a:lvl5pPr marL="974725" indent="-228600">
              <a:buClrTx/>
              <a:buSzPct val="100000"/>
              <a:buFont typeface="Wingdings 3" pitchFamily="18" charset="2"/>
              <a:buChar char=""/>
              <a:defRPr sz="1800">
                <a:solidFill>
                  <a:schemeClr val="tx1">
                    <a:lumMod val="85000"/>
                    <a:lumOff val="1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he-IL"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white BG">
    <p:spTree>
      <p:nvGrpSpPr>
        <p:cNvPr id="1" name=""/>
        <p:cNvGrpSpPr/>
        <p:nvPr/>
      </p:nvGrpSpPr>
      <p:grpSpPr>
        <a:xfrm>
          <a:off x="0" y="0"/>
          <a:ext cx="0" cy="0"/>
          <a:chOff x="0" y="0"/>
          <a:chExt cx="0" cy="0"/>
        </a:xfrm>
      </p:grpSpPr>
      <p:sp>
        <p:nvSpPr>
          <p:cNvPr id="7" name="Rectangle 5"/>
          <p:cNvSpPr>
            <a:spLocks noChangeArrowheads="1"/>
          </p:cNvSpPr>
          <p:nvPr userDrawn="1"/>
        </p:nvSpPr>
        <p:spPr bwMode="auto">
          <a:xfrm rot="10800000">
            <a:off x="0" y="-2"/>
            <a:ext cx="9144000" cy="770563"/>
          </a:xfrm>
          <a:prstGeom prst="rect">
            <a:avLst/>
          </a:prstGeom>
          <a:gradFill rotWithShape="1">
            <a:gsLst>
              <a:gs pos="0">
                <a:srgbClr val="EAEAEA"/>
              </a:gs>
              <a:gs pos="100000">
                <a:schemeClr val="bg1"/>
              </a:gs>
            </a:gsLst>
            <a:lin ang="5400000" scaled="1"/>
          </a:gradFill>
          <a:ln w="9525">
            <a:noFill/>
            <a:miter lim="800000"/>
            <a:headEnd/>
            <a:tailEnd/>
          </a:ln>
          <a:effectLst/>
        </p:spPr>
        <p:txBody>
          <a:bodyPr wrap="none" anchor="ctr"/>
          <a:lstStyle/>
          <a:p>
            <a:pPr algn="r" rtl="1">
              <a:defRPr/>
            </a:pPr>
            <a:endParaRPr lang="en-US" dirty="0">
              <a:solidFill>
                <a:srgbClr val="000000"/>
              </a:solidFill>
            </a:endParaRPr>
          </a:p>
        </p:txBody>
      </p:sp>
      <p:sp>
        <p:nvSpPr>
          <p:cNvPr id="5" name="Rectangle 5"/>
          <p:cNvSpPr>
            <a:spLocks noChangeArrowheads="1"/>
          </p:cNvSpPr>
          <p:nvPr userDrawn="1"/>
        </p:nvSpPr>
        <p:spPr bwMode="auto">
          <a:xfrm>
            <a:off x="0" y="776377"/>
            <a:ext cx="9144000" cy="5340261"/>
          </a:xfrm>
          <a:prstGeom prst="rect">
            <a:avLst/>
          </a:prstGeom>
          <a:solidFill>
            <a:schemeClr val="bg1"/>
          </a:solidFill>
          <a:ln w="9525">
            <a:noFill/>
            <a:miter lim="800000"/>
            <a:headEnd/>
            <a:tailEnd/>
          </a:ln>
          <a:effectLst/>
        </p:spPr>
        <p:txBody>
          <a:bodyPr wrap="none" anchor="ctr"/>
          <a:lstStyle/>
          <a:p>
            <a:pPr algn="r" rtl="1">
              <a:defRPr/>
            </a:pPr>
            <a:endParaRPr lang="en-US" dirty="0">
              <a:solidFill>
                <a:srgbClr val="000000"/>
              </a:solidFill>
            </a:endParaRPr>
          </a:p>
        </p:txBody>
      </p:sp>
      <p:sp>
        <p:nvSpPr>
          <p:cNvPr id="2" name="Title 1"/>
          <p:cNvSpPr>
            <a:spLocks noGrp="1"/>
          </p:cNvSpPr>
          <p:nvPr>
            <p:ph type="title"/>
          </p:nvPr>
        </p:nvSpPr>
        <p:spPr/>
        <p:txBody>
          <a:bodyPr/>
          <a:lstStyle/>
          <a:p>
            <a:r>
              <a:rPr lang="en-US" smtClean="0"/>
              <a:t>Click to edit Master title style</a:t>
            </a:r>
            <a:endParaRPr lang="he-IL"/>
          </a:p>
        </p:txBody>
      </p:sp>
      <p:sp>
        <p:nvSpPr>
          <p:cNvPr id="3" name="Content Placeholder 2"/>
          <p:cNvSpPr>
            <a:spLocks noGrp="1"/>
          </p:cNvSpPr>
          <p:nvPr>
            <p:ph idx="1"/>
          </p:nvPr>
        </p:nvSpPr>
        <p:spPr>
          <a:xfrm>
            <a:off x="465826" y="992188"/>
            <a:ext cx="7992374" cy="4932362"/>
          </a:xfrm>
          <a:prstGeom prst="rect">
            <a:avLst/>
          </a:prstGeom>
        </p:spPr>
        <p:txBody>
          <a:bodyPr/>
          <a:lstStyle>
            <a:lvl1pPr marL="0" indent="0">
              <a:buClrTx/>
              <a:buSzPct val="100000"/>
              <a:buFont typeface="Arial" pitchFamily="34" charset="0"/>
              <a:buNone/>
              <a:defRPr sz="2200" b="1">
                <a:solidFill>
                  <a:schemeClr val="tx1">
                    <a:lumMod val="85000"/>
                    <a:lumOff val="15000"/>
                  </a:schemeClr>
                </a:solidFill>
              </a:defRPr>
            </a:lvl1pPr>
            <a:lvl2pPr marL="0" indent="0">
              <a:buClrTx/>
              <a:buSzPct val="100000"/>
              <a:buFont typeface="Arial" pitchFamily="34" charset="0"/>
              <a:buNone/>
              <a:defRPr sz="2200">
                <a:solidFill>
                  <a:schemeClr val="tx1">
                    <a:lumMod val="85000"/>
                    <a:lumOff val="15000"/>
                  </a:schemeClr>
                </a:solidFill>
              </a:defRPr>
            </a:lvl2pPr>
            <a:lvl3pPr marL="287338" indent="-287338">
              <a:buClrTx/>
              <a:buSzPct val="100000"/>
              <a:buFont typeface="Arial" pitchFamily="34" charset="0"/>
              <a:buChar char="•"/>
              <a:defRPr sz="2200">
                <a:solidFill>
                  <a:schemeClr val="tx1">
                    <a:lumMod val="85000"/>
                    <a:lumOff val="15000"/>
                  </a:schemeClr>
                </a:solidFill>
              </a:defRPr>
            </a:lvl3pPr>
            <a:lvl4pPr marL="574675" indent="-287338">
              <a:buClrTx/>
              <a:buSzPct val="100000"/>
              <a:buFont typeface="Arial" pitchFamily="34" charset="0"/>
              <a:buChar char="•"/>
              <a:defRPr sz="2000">
                <a:solidFill>
                  <a:schemeClr val="tx1">
                    <a:lumMod val="85000"/>
                    <a:lumOff val="15000"/>
                  </a:schemeClr>
                </a:solidFill>
              </a:defRPr>
            </a:lvl4pPr>
            <a:lvl5pPr marL="852488" indent="-280988">
              <a:buClrTx/>
              <a:buSzPct val="100000"/>
              <a:buFont typeface="Arial" pitchFamily="34" charset="0"/>
              <a:buChar char="•"/>
              <a:defRPr sz="2000">
                <a:solidFill>
                  <a:schemeClr val="tx1">
                    <a:lumMod val="85000"/>
                    <a:lumOff val="1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he-IL" dirty="0"/>
          </a:p>
        </p:txBody>
      </p:sp>
      <p:pic>
        <p:nvPicPr>
          <p:cNvPr id="6" name="Picture 6" descr="ruler"/>
          <p:cNvPicPr preferRelativeResize="0">
            <a:picLocks noChangeAspect="1" noChangeArrowheads="1"/>
          </p:cNvPicPr>
          <p:nvPr userDrawn="1"/>
        </p:nvPicPr>
        <p:blipFill>
          <a:blip r:embed="rId2" cstate="print"/>
          <a:srcRect/>
          <a:stretch>
            <a:fillRect/>
          </a:stretch>
        </p:blipFill>
        <p:spPr bwMode="auto">
          <a:xfrm>
            <a:off x="-195263" y="741613"/>
            <a:ext cx="9531351" cy="85725"/>
          </a:xfrm>
          <a:prstGeom prst="rect">
            <a:avLst/>
          </a:prstGeom>
          <a:noFill/>
          <a:ln w="9525">
            <a:noFill/>
            <a:miter lim="800000"/>
            <a:headEnd/>
            <a:tailEnd/>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4" name="Rectangle 5"/>
          <p:cNvSpPr>
            <a:spLocks noChangeArrowheads="1"/>
          </p:cNvSpPr>
          <p:nvPr userDrawn="1"/>
        </p:nvSpPr>
        <p:spPr bwMode="auto">
          <a:xfrm rot="10800000">
            <a:off x="0" y="-2"/>
            <a:ext cx="9144000" cy="770563"/>
          </a:xfrm>
          <a:prstGeom prst="rect">
            <a:avLst/>
          </a:prstGeom>
          <a:gradFill rotWithShape="1">
            <a:gsLst>
              <a:gs pos="0">
                <a:srgbClr val="EAEAEA"/>
              </a:gs>
              <a:gs pos="100000">
                <a:schemeClr val="bg1"/>
              </a:gs>
            </a:gsLst>
            <a:lin ang="5400000" scaled="1"/>
          </a:gradFill>
          <a:ln w="9525">
            <a:noFill/>
            <a:miter lim="800000"/>
            <a:headEnd/>
            <a:tailEnd/>
          </a:ln>
          <a:effectLst/>
        </p:spPr>
        <p:txBody>
          <a:bodyPr wrap="none" anchor="ctr"/>
          <a:lstStyle/>
          <a:p>
            <a:pPr algn="r" rtl="1">
              <a:defRPr/>
            </a:pPr>
            <a:endParaRPr lang="en-US" dirty="0">
              <a:solidFill>
                <a:srgbClr val="000000"/>
              </a:solidFill>
            </a:endParaRPr>
          </a:p>
        </p:txBody>
      </p:sp>
      <p:sp>
        <p:nvSpPr>
          <p:cNvPr id="5" name="Rectangle 5"/>
          <p:cNvSpPr>
            <a:spLocks noChangeArrowheads="1"/>
          </p:cNvSpPr>
          <p:nvPr userDrawn="1"/>
        </p:nvSpPr>
        <p:spPr bwMode="auto">
          <a:xfrm>
            <a:off x="0" y="776377"/>
            <a:ext cx="9144000" cy="5340261"/>
          </a:xfrm>
          <a:prstGeom prst="rect">
            <a:avLst/>
          </a:prstGeom>
          <a:solidFill>
            <a:schemeClr val="bg1"/>
          </a:solidFill>
          <a:ln w="9525">
            <a:noFill/>
            <a:miter lim="800000"/>
            <a:headEnd/>
            <a:tailEnd/>
          </a:ln>
          <a:effectLst/>
        </p:spPr>
        <p:txBody>
          <a:bodyPr wrap="none" anchor="ctr"/>
          <a:lstStyle/>
          <a:p>
            <a:pPr algn="r" rtl="1">
              <a:defRPr/>
            </a:pPr>
            <a:endParaRPr lang="en-US" dirty="0">
              <a:solidFill>
                <a:srgbClr val="000000"/>
              </a:solidFill>
            </a:endParaRPr>
          </a:p>
        </p:txBody>
      </p:sp>
      <p:sp>
        <p:nvSpPr>
          <p:cNvPr id="2" name="Title 1"/>
          <p:cNvSpPr>
            <a:spLocks noGrp="1"/>
          </p:cNvSpPr>
          <p:nvPr>
            <p:ph type="title"/>
          </p:nvPr>
        </p:nvSpPr>
        <p:spPr/>
        <p:txBody>
          <a:bodyPr/>
          <a:lstStyle>
            <a:lvl1pPr>
              <a:defRPr sz="2400"/>
            </a:lvl1pPr>
          </a:lstStyle>
          <a:p>
            <a:r>
              <a:rPr lang="en-US" dirty="0" smtClean="0"/>
              <a:t>Click to edit Master title style</a:t>
            </a:r>
            <a:endParaRPr lang="he-IL" dirty="0"/>
          </a:p>
        </p:txBody>
      </p:sp>
      <p:pic>
        <p:nvPicPr>
          <p:cNvPr id="6" name="Picture 6" descr="ruler"/>
          <p:cNvPicPr preferRelativeResize="0">
            <a:picLocks noChangeAspect="1" noChangeArrowheads="1"/>
          </p:cNvPicPr>
          <p:nvPr userDrawn="1"/>
        </p:nvPicPr>
        <p:blipFill>
          <a:blip r:embed="rId2" cstate="print"/>
          <a:srcRect/>
          <a:stretch>
            <a:fillRect/>
          </a:stretch>
        </p:blipFill>
        <p:spPr bwMode="auto">
          <a:xfrm>
            <a:off x="-195263" y="741613"/>
            <a:ext cx="9531351" cy="85725"/>
          </a:xfrm>
          <a:prstGeom prst="rect">
            <a:avLst/>
          </a:prstGeom>
          <a:noFill/>
          <a:ln w="9525">
            <a:noFill/>
            <a:miter lim="800000"/>
            <a:headEnd/>
            <a:tailEnd/>
          </a:ln>
        </p:spPr>
      </p:pic>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400"/>
            </a:lvl1pPr>
          </a:lstStyle>
          <a:p>
            <a:r>
              <a:rPr lang="en-US" dirty="0" smtClean="0"/>
              <a:t>Click to edit Master title style</a:t>
            </a:r>
            <a:endParaRPr lang="he-IL" dirty="0"/>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he-IL"/>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e-IL"/>
          </a:p>
        </p:txBody>
      </p:sp>
      <p:sp>
        <p:nvSpPr>
          <p:cNvPr id="3" name="Content Placeholder 2"/>
          <p:cNvSpPr>
            <a:spLocks noGrp="1"/>
          </p:cNvSpPr>
          <p:nvPr>
            <p:ph sz="half" idx="1"/>
          </p:nvPr>
        </p:nvSpPr>
        <p:spPr>
          <a:xfrm>
            <a:off x="457200" y="992188"/>
            <a:ext cx="4066854" cy="4915452"/>
          </a:xfrm>
          <a:prstGeom prst="rect">
            <a:avLst/>
          </a:prstGeom>
        </p:spPr>
        <p:txBody>
          <a:bodyPr/>
          <a:lstStyle>
            <a:lvl1pPr marL="339725" indent="-339725">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he-IL" dirty="0"/>
          </a:p>
        </p:txBody>
      </p:sp>
      <p:sp>
        <p:nvSpPr>
          <p:cNvPr id="4" name="Content Placeholder 3"/>
          <p:cNvSpPr>
            <a:spLocks noGrp="1"/>
          </p:cNvSpPr>
          <p:nvPr>
            <p:ph sz="half" idx="2"/>
          </p:nvPr>
        </p:nvSpPr>
        <p:spPr>
          <a:xfrm>
            <a:off x="4614806" y="992188"/>
            <a:ext cx="4066854" cy="4915452"/>
          </a:xfrm>
          <a:prstGeom prst="rect">
            <a:avLst/>
          </a:prstGeom>
        </p:spPr>
        <p:txBody>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he-IL"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image" Target="NUL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6" cstate="print">
            <a:lum/>
          </a:blip>
          <a:srcRect/>
          <a:stretch>
            <a:fillRect/>
          </a:stretch>
        </a:blipFill>
        <a:effectLst/>
      </p:bgPr>
    </p:bg>
    <p:spTree>
      <p:nvGrpSpPr>
        <p:cNvPr id="1" name=""/>
        <p:cNvGrpSpPr/>
        <p:nvPr/>
      </p:nvGrpSpPr>
      <p:grpSpPr>
        <a:xfrm>
          <a:off x="0" y="0"/>
          <a:ext cx="0" cy="0"/>
          <a:chOff x="0" y="0"/>
          <a:chExt cx="0" cy="0"/>
        </a:xfrm>
      </p:grpSpPr>
      <p:pic>
        <p:nvPicPr>
          <p:cNvPr id="1031" name="Picture 5" descr="ExLibris-logo"/>
          <p:cNvPicPr>
            <a:picLocks noChangeAspect="1" noChangeArrowheads="1"/>
          </p:cNvPicPr>
          <p:nvPr userDrawn="1"/>
        </p:nvPicPr>
        <p:blipFill>
          <a:blip r:embed="rId17" cstate="print"/>
          <a:srcRect/>
          <a:stretch>
            <a:fillRect/>
          </a:stretch>
        </p:blipFill>
        <p:spPr bwMode="auto">
          <a:xfrm>
            <a:off x="8096250" y="6237288"/>
            <a:ext cx="914400" cy="323850"/>
          </a:xfrm>
          <a:prstGeom prst="rect">
            <a:avLst/>
          </a:prstGeom>
          <a:noFill/>
          <a:ln w="9525">
            <a:noFill/>
            <a:miter lim="800000"/>
            <a:headEnd/>
            <a:tailEnd/>
          </a:ln>
        </p:spPr>
      </p:pic>
      <p:sp>
        <p:nvSpPr>
          <p:cNvPr id="3079" name="Rectangle 7"/>
          <p:cNvSpPr>
            <a:spLocks noChangeArrowheads="1"/>
          </p:cNvSpPr>
          <p:nvPr userDrawn="1"/>
        </p:nvSpPr>
        <p:spPr bwMode="auto">
          <a:xfrm>
            <a:off x="4281488" y="6427788"/>
            <a:ext cx="581025" cy="457200"/>
          </a:xfrm>
          <a:prstGeom prst="rect">
            <a:avLst/>
          </a:prstGeom>
          <a:noFill/>
          <a:ln w="9525">
            <a:noFill/>
            <a:miter lim="800000"/>
            <a:headEnd/>
            <a:tailEnd/>
          </a:ln>
        </p:spPr>
        <p:txBody>
          <a:bodyPr anchor="b"/>
          <a:lstStyle/>
          <a:p>
            <a:pPr algn="ctr" eaLnBrk="0" hangingPunct="0">
              <a:defRPr/>
            </a:pPr>
            <a:fld id="{80D98CE8-36E3-4BF7-9D08-1777EFAEEFDB}" type="slidenum">
              <a:rPr lang="x-none" sz="1000" b="1">
                <a:solidFill>
                  <a:srgbClr val="000000"/>
                </a:solidFill>
                <a:latin typeface="Verdana" pitchFamily="34" charset="0"/>
                <a:ea typeface="MS PGothic" pitchFamily="34" charset="-128"/>
              </a:rPr>
              <a:pPr algn="ctr" eaLnBrk="0" hangingPunct="0">
                <a:defRPr/>
              </a:pPr>
              <a:t>‹#›</a:t>
            </a:fld>
            <a:endParaRPr lang="en-US" sz="1000" b="1" dirty="0">
              <a:solidFill>
                <a:srgbClr val="000000"/>
              </a:solidFill>
              <a:latin typeface="Verdana" pitchFamily="34" charset="0"/>
              <a:ea typeface="MS PGothic" pitchFamily="34" charset="-128"/>
            </a:endParaRPr>
          </a:p>
        </p:txBody>
      </p:sp>
      <p:sp>
        <p:nvSpPr>
          <p:cNvPr id="1035" name="Rectangle 2"/>
          <p:cNvSpPr>
            <a:spLocks noGrp="1" noChangeArrowheads="1"/>
          </p:cNvSpPr>
          <p:nvPr>
            <p:ph type="title"/>
          </p:nvPr>
        </p:nvSpPr>
        <p:spPr bwMode="auto">
          <a:xfrm>
            <a:off x="457200" y="120786"/>
            <a:ext cx="8229600" cy="533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Tree>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 id="2147483714" r:id="rId12"/>
    <p:sldLayoutId id="2147483715" r:id="rId13"/>
    <p:sldLayoutId id="2147483716" r:id="rId14"/>
  </p:sldLayoutIdLst>
  <p:timing>
    <p:tnLst>
      <p:par>
        <p:cTn id="1" dur="indefinite" restart="never" nodeType="tmRoot"/>
      </p:par>
    </p:tnLst>
  </p:timing>
  <p:hf sldNum="0" hdr="0" ftr="0" dt="0"/>
  <p:txStyles>
    <p:titleStyle>
      <a:lvl1pPr algn="l" rtl="0" eaLnBrk="0" fontAlgn="base" hangingPunct="0">
        <a:spcBef>
          <a:spcPct val="0"/>
        </a:spcBef>
        <a:spcAft>
          <a:spcPct val="0"/>
        </a:spcAft>
        <a:defRPr sz="2800" b="1">
          <a:solidFill>
            <a:schemeClr val="tx2"/>
          </a:solidFill>
          <a:latin typeface="+mj-lt"/>
          <a:ea typeface="+mj-ea"/>
          <a:cs typeface="+mj-cs"/>
        </a:defRPr>
      </a:lvl1pPr>
      <a:lvl2pPr algn="l" rtl="0" eaLnBrk="0" fontAlgn="base" hangingPunct="0">
        <a:spcBef>
          <a:spcPct val="0"/>
        </a:spcBef>
        <a:spcAft>
          <a:spcPct val="0"/>
        </a:spcAft>
        <a:defRPr sz="2000" b="1">
          <a:solidFill>
            <a:schemeClr val="tx2"/>
          </a:solidFill>
          <a:latin typeface="Verdana" pitchFamily="34" charset="0"/>
          <a:cs typeface="Arial" pitchFamily="34" charset="0"/>
        </a:defRPr>
      </a:lvl2pPr>
      <a:lvl3pPr algn="l" rtl="0" eaLnBrk="0" fontAlgn="base" hangingPunct="0">
        <a:spcBef>
          <a:spcPct val="0"/>
        </a:spcBef>
        <a:spcAft>
          <a:spcPct val="0"/>
        </a:spcAft>
        <a:defRPr sz="2000" b="1">
          <a:solidFill>
            <a:schemeClr val="tx2"/>
          </a:solidFill>
          <a:latin typeface="Verdana" pitchFamily="34" charset="0"/>
          <a:cs typeface="Arial" pitchFamily="34" charset="0"/>
        </a:defRPr>
      </a:lvl3pPr>
      <a:lvl4pPr algn="l" rtl="0" eaLnBrk="0" fontAlgn="base" hangingPunct="0">
        <a:spcBef>
          <a:spcPct val="0"/>
        </a:spcBef>
        <a:spcAft>
          <a:spcPct val="0"/>
        </a:spcAft>
        <a:defRPr sz="2000" b="1">
          <a:solidFill>
            <a:schemeClr val="tx2"/>
          </a:solidFill>
          <a:latin typeface="Verdana" pitchFamily="34" charset="0"/>
          <a:cs typeface="Arial" pitchFamily="34" charset="0"/>
        </a:defRPr>
      </a:lvl4pPr>
      <a:lvl5pPr algn="l" rtl="0" eaLnBrk="0" fontAlgn="base" hangingPunct="0">
        <a:spcBef>
          <a:spcPct val="0"/>
        </a:spcBef>
        <a:spcAft>
          <a:spcPct val="0"/>
        </a:spcAft>
        <a:defRPr sz="2000" b="1">
          <a:solidFill>
            <a:schemeClr val="tx2"/>
          </a:solidFill>
          <a:latin typeface="Verdana" pitchFamily="34" charset="0"/>
          <a:cs typeface="Arial" pitchFamily="34" charset="0"/>
        </a:defRPr>
      </a:lvl5pPr>
      <a:lvl6pPr marL="457200" algn="l" rtl="0" fontAlgn="base">
        <a:spcBef>
          <a:spcPct val="0"/>
        </a:spcBef>
        <a:spcAft>
          <a:spcPct val="0"/>
        </a:spcAft>
        <a:defRPr sz="2400" b="1">
          <a:solidFill>
            <a:schemeClr val="tx2"/>
          </a:solidFill>
          <a:latin typeface="Verdana" pitchFamily="34" charset="0"/>
          <a:cs typeface="Arial" pitchFamily="34" charset="0"/>
        </a:defRPr>
      </a:lvl6pPr>
      <a:lvl7pPr marL="914400" algn="l" rtl="0" fontAlgn="base">
        <a:spcBef>
          <a:spcPct val="0"/>
        </a:spcBef>
        <a:spcAft>
          <a:spcPct val="0"/>
        </a:spcAft>
        <a:defRPr sz="2400" b="1">
          <a:solidFill>
            <a:schemeClr val="tx2"/>
          </a:solidFill>
          <a:latin typeface="Verdana" pitchFamily="34" charset="0"/>
          <a:cs typeface="Arial" pitchFamily="34" charset="0"/>
        </a:defRPr>
      </a:lvl7pPr>
      <a:lvl8pPr marL="1371600" algn="l" rtl="0" fontAlgn="base">
        <a:spcBef>
          <a:spcPct val="0"/>
        </a:spcBef>
        <a:spcAft>
          <a:spcPct val="0"/>
        </a:spcAft>
        <a:defRPr sz="2400" b="1">
          <a:solidFill>
            <a:schemeClr val="tx2"/>
          </a:solidFill>
          <a:latin typeface="Verdana" pitchFamily="34" charset="0"/>
          <a:cs typeface="Arial" pitchFamily="34" charset="0"/>
        </a:defRPr>
      </a:lvl8pPr>
      <a:lvl9pPr marL="1828800" algn="l" rtl="0" fontAlgn="base">
        <a:spcBef>
          <a:spcPct val="0"/>
        </a:spcBef>
        <a:spcAft>
          <a:spcPct val="0"/>
        </a:spcAft>
        <a:defRPr sz="2400" b="1">
          <a:solidFill>
            <a:schemeClr val="tx2"/>
          </a:solidFill>
          <a:latin typeface="Verdana" pitchFamily="34" charset="0"/>
          <a:cs typeface="Arial" pitchFamily="34" charset="0"/>
        </a:defRPr>
      </a:lvl9pPr>
    </p:titleStyle>
    <p:bodyStyle>
      <a:lvl1pPr marL="342900" indent="-342900" algn="l" rtl="0" eaLnBrk="0" fontAlgn="base" hangingPunct="0">
        <a:spcBef>
          <a:spcPct val="35000"/>
        </a:spcBef>
        <a:spcAft>
          <a:spcPct val="0"/>
        </a:spcAft>
        <a:buSzPct val="85000"/>
        <a:buChar char="•"/>
        <a:defRPr sz="2200">
          <a:solidFill>
            <a:schemeClr val="tx1"/>
          </a:solidFill>
          <a:latin typeface="+mn-lt"/>
          <a:ea typeface="+mn-ea"/>
          <a:cs typeface="+mn-cs"/>
        </a:defRPr>
      </a:lvl1pPr>
      <a:lvl2pPr marL="742950" indent="-285750" algn="l" rtl="0" eaLnBrk="0" fontAlgn="base" hangingPunct="0">
        <a:spcBef>
          <a:spcPct val="35000"/>
        </a:spcBef>
        <a:spcAft>
          <a:spcPct val="0"/>
        </a:spcAft>
        <a:buSzPct val="85000"/>
        <a:buChar char="•"/>
        <a:defRPr sz="2200">
          <a:solidFill>
            <a:schemeClr val="tx1"/>
          </a:solidFill>
          <a:latin typeface="+mn-lt"/>
          <a:cs typeface="+mn-cs"/>
        </a:defRPr>
      </a:lvl2pPr>
      <a:lvl3pPr marL="1143000" indent="-228600" algn="l" rtl="0" eaLnBrk="0" fontAlgn="base" hangingPunct="0">
        <a:spcBef>
          <a:spcPct val="35000"/>
        </a:spcBef>
        <a:spcAft>
          <a:spcPct val="0"/>
        </a:spcAft>
        <a:buSzPct val="85000"/>
        <a:buChar char="•"/>
        <a:defRPr sz="2200">
          <a:solidFill>
            <a:schemeClr val="tx1"/>
          </a:solidFill>
          <a:latin typeface="+mn-lt"/>
          <a:cs typeface="+mn-cs"/>
        </a:defRPr>
      </a:lvl3pPr>
      <a:lvl4pPr marL="1600200" indent="-228600" algn="l" rtl="0" eaLnBrk="0" fontAlgn="base" hangingPunct="0">
        <a:spcBef>
          <a:spcPct val="35000"/>
        </a:spcBef>
        <a:spcAft>
          <a:spcPct val="0"/>
        </a:spcAft>
        <a:buSzPct val="85000"/>
        <a:buChar char="•"/>
        <a:defRPr sz="2200">
          <a:solidFill>
            <a:schemeClr val="tx1"/>
          </a:solidFill>
          <a:latin typeface="+mn-lt"/>
          <a:cs typeface="+mn-cs"/>
        </a:defRPr>
      </a:lvl4pPr>
      <a:lvl5pPr marL="2057400" indent="-228600" algn="l" rtl="0" eaLnBrk="0" fontAlgn="base" hangingPunct="0">
        <a:spcBef>
          <a:spcPct val="35000"/>
        </a:spcBef>
        <a:spcAft>
          <a:spcPct val="0"/>
        </a:spcAft>
        <a:buSzPct val="85000"/>
        <a:buChar char="•"/>
        <a:defRPr sz="2200">
          <a:solidFill>
            <a:schemeClr val="tx1"/>
          </a:solidFill>
          <a:latin typeface="+mn-lt"/>
          <a:cs typeface="+mn-cs"/>
        </a:defRPr>
      </a:lvl5pPr>
      <a:lvl6pPr marL="2514600" indent="-228600" algn="l" rtl="0" fontAlgn="base">
        <a:spcBef>
          <a:spcPct val="35000"/>
        </a:spcBef>
        <a:spcAft>
          <a:spcPct val="0"/>
        </a:spcAft>
        <a:buSzPct val="85000"/>
        <a:buChar char="•"/>
        <a:defRPr sz="2200">
          <a:solidFill>
            <a:schemeClr val="tx1"/>
          </a:solidFill>
          <a:latin typeface="+mn-lt"/>
          <a:cs typeface="+mn-cs"/>
        </a:defRPr>
      </a:lvl6pPr>
      <a:lvl7pPr marL="2971800" indent="-228600" algn="l" rtl="0" fontAlgn="base">
        <a:spcBef>
          <a:spcPct val="35000"/>
        </a:spcBef>
        <a:spcAft>
          <a:spcPct val="0"/>
        </a:spcAft>
        <a:buSzPct val="85000"/>
        <a:buChar char="•"/>
        <a:defRPr sz="2200">
          <a:solidFill>
            <a:schemeClr val="tx1"/>
          </a:solidFill>
          <a:latin typeface="+mn-lt"/>
          <a:cs typeface="+mn-cs"/>
        </a:defRPr>
      </a:lvl7pPr>
      <a:lvl8pPr marL="3429000" indent="-228600" algn="l" rtl="0" fontAlgn="base">
        <a:spcBef>
          <a:spcPct val="35000"/>
        </a:spcBef>
        <a:spcAft>
          <a:spcPct val="0"/>
        </a:spcAft>
        <a:buSzPct val="85000"/>
        <a:buChar char="•"/>
        <a:defRPr sz="2200">
          <a:solidFill>
            <a:schemeClr val="tx1"/>
          </a:solidFill>
          <a:latin typeface="+mn-lt"/>
          <a:cs typeface="+mn-cs"/>
        </a:defRPr>
      </a:lvl8pPr>
      <a:lvl9pPr marL="3886200" indent="-228600" algn="l" rtl="0" fontAlgn="base">
        <a:spcBef>
          <a:spcPct val="35000"/>
        </a:spcBef>
        <a:spcAft>
          <a:spcPct val="0"/>
        </a:spcAft>
        <a:buSzPct val="85000"/>
        <a:buChar char="•"/>
        <a:defRPr sz="2200">
          <a:solidFill>
            <a:schemeClr val="tx1"/>
          </a:solidFill>
          <a:latin typeface="+mn-lt"/>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23.png"/></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openxmlformats.org/officeDocument/2006/relationships/hyperlink" Target="http://en.wikipedia.org/wiki/Linked_data" TargetMode="External"/><Relationship Id="rId4" Type="http://schemas.openxmlformats.org/officeDocument/2006/relationships/hyperlink" Target="http://richard.cyganiak.de/2007/10/lod/"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hyperlink" Target="http://www.slideshare.net/ITSToronto/linked-data-olita-2013" TargetMode="External"/></Relationships>
</file>

<file path=ppt/slides/_rels/slide9.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13.png"/><Relationship Id="rId5" Type="http://schemas.openxmlformats.org/officeDocument/2006/relationships/image" Target="../media/image12.pn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כותרת 5"/>
          <p:cNvSpPr>
            <a:spLocks noGrp="1"/>
          </p:cNvSpPr>
          <p:nvPr>
            <p:ph type="ctrTitle"/>
          </p:nvPr>
        </p:nvSpPr>
        <p:spPr>
          <a:xfrm>
            <a:off x="444700" y="860613"/>
            <a:ext cx="4559348" cy="3232192"/>
          </a:xfrm>
        </p:spPr>
        <p:txBody>
          <a:bodyPr/>
          <a:lstStyle/>
          <a:p>
            <a:r>
              <a:rPr lang="en-US" sz="2800" dirty="0" smtClean="0"/>
              <a:t>LINKED OPEN DATA – an introduction</a:t>
            </a:r>
            <a:br>
              <a:rPr lang="en-US" sz="2800" dirty="0" smtClean="0"/>
            </a:br>
            <a:endParaRPr lang="he-IL" sz="2800" dirty="0"/>
          </a:p>
        </p:txBody>
      </p:sp>
      <p:sp>
        <p:nvSpPr>
          <p:cNvPr id="9" name="כותרת משנה 8"/>
          <p:cNvSpPr>
            <a:spLocks noGrp="1"/>
          </p:cNvSpPr>
          <p:nvPr>
            <p:ph type="subTitle" idx="1"/>
          </p:nvPr>
        </p:nvSpPr>
        <p:spPr>
          <a:xfrm>
            <a:off x="444700" y="4619555"/>
            <a:ext cx="5413184" cy="1752600"/>
          </a:xfrm>
        </p:spPr>
        <p:txBody>
          <a:bodyPr/>
          <a:lstStyle/>
          <a:p>
            <a:endParaRPr lang="en-US" dirty="0" smtClean="0"/>
          </a:p>
          <a:p>
            <a:r>
              <a:rPr lang="en-US" sz="1600" dirty="0" smtClean="0"/>
              <a:t>Elisabeth Robinson</a:t>
            </a:r>
          </a:p>
          <a:p>
            <a:r>
              <a:rPr lang="en-US" sz="1600" dirty="0" smtClean="0"/>
              <a:t>EXPANIA 2014</a:t>
            </a:r>
          </a:p>
          <a:p>
            <a:endParaRPr lang="en-US" dirty="0" smtClean="0"/>
          </a:p>
          <a:p>
            <a:endParaRPr lang="he-IL" dirty="0"/>
          </a:p>
        </p:txBody>
      </p:sp>
    </p:spTree>
    <p:extLst>
      <p:ext uri="{BB962C8B-B14F-4D97-AF65-F5344CB8AC3E}">
        <p14:creationId xmlns:p14="http://schemas.microsoft.com/office/powerpoint/2010/main" val="7866051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4221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31038" b="7241"/>
          <a:stretch/>
        </p:blipFill>
        <p:spPr>
          <a:xfrm>
            <a:off x="0" y="980728"/>
            <a:ext cx="3277438" cy="4408395"/>
          </a:xfrm>
          <a:prstGeom prst="rect">
            <a:avLst/>
          </a:prstGeom>
          <a:effectLst>
            <a:reflection blurRad="6350" stA="52000" endA="300" endPos="19000" dir="5400000" sy="-100000" algn="bl" rotWithShape="0"/>
          </a:effectLst>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76256" y="508095"/>
            <a:ext cx="1426839" cy="472633"/>
          </a:xfrm>
          <a:prstGeom prst="rect">
            <a:avLst/>
          </a:prstGeom>
        </p:spPr>
      </p:pic>
      <p:sp>
        <p:nvSpPr>
          <p:cNvPr id="9" name="כותרת 17"/>
          <p:cNvSpPr>
            <a:spLocks noGrp="1"/>
          </p:cNvSpPr>
          <p:nvPr>
            <p:ph type="ctrTitle"/>
          </p:nvPr>
        </p:nvSpPr>
        <p:spPr>
          <a:xfrm>
            <a:off x="2123728" y="2564904"/>
            <a:ext cx="6677069" cy="792088"/>
          </a:xfrm>
        </p:spPr>
        <p:txBody>
          <a:bodyPr>
            <a:normAutofit/>
          </a:bodyPr>
          <a:lstStyle/>
          <a:p>
            <a:r>
              <a:rPr lang="en-US" sz="3000" kern="1200" dirty="0">
                <a:solidFill>
                  <a:schemeClr val="bg1"/>
                </a:solidFill>
              </a:rPr>
              <a:t>We have a dream</a:t>
            </a:r>
            <a:endParaRPr lang="he-IL" sz="3000" kern="1200" dirty="0">
              <a:solidFill>
                <a:schemeClr val="bg1"/>
              </a:solidFill>
            </a:endParaRPr>
          </a:p>
        </p:txBody>
      </p:sp>
      <p:sp>
        <p:nvSpPr>
          <p:cNvPr id="17" name="Oval 16"/>
          <p:cNvSpPr/>
          <p:nvPr/>
        </p:nvSpPr>
        <p:spPr>
          <a:xfrm>
            <a:off x="3059832" y="1412776"/>
            <a:ext cx="1080120" cy="1080120"/>
          </a:xfrm>
          <a:prstGeom prst="ellipse">
            <a:avLst/>
          </a:prstGeom>
          <a:gradFill flip="none" rotWithShape="1">
            <a:gsLst>
              <a:gs pos="0">
                <a:schemeClr val="accent2">
                  <a:lumMod val="40000"/>
                  <a:lumOff val="60000"/>
                  <a:tint val="66000"/>
                  <a:satMod val="160000"/>
                </a:schemeClr>
              </a:gs>
              <a:gs pos="50000">
                <a:schemeClr val="accent2">
                  <a:lumMod val="40000"/>
                  <a:lumOff val="60000"/>
                  <a:tint val="44500"/>
                  <a:satMod val="160000"/>
                </a:schemeClr>
              </a:gs>
              <a:gs pos="100000">
                <a:schemeClr val="accent2">
                  <a:lumMod val="40000"/>
                  <a:lumOff val="60000"/>
                  <a:tint val="23500"/>
                  <a:satMod val="160000"/>
                </a:schemeClr>
              </a:gs>
            </a:gsLst>
            <a:lin ang="5400000" scaled="1"/>
            <a:tileRect/>
          </a:gradFill>
          <a:ln>
            <a:solidFill>
              <a:schemeClr val="accent2">
                <a:lumMod val="20000"/>
                <a:lumOff val="8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4"/>
          <p:cNvGrpSpPr>
            <a:grpSpLocks noChangeAspect="1"/>
          </p:cNvGrpSpPr>
          <p:nvPr/>
        </p:nvGrpSpPr>
        <p:grpSpPr bwMode="auto">
          <a:xfrm>
            <a:off x="3253267" y="1678265"/>
            <a:ext cx="693250" cy="549143"/>
            <a:chOff x="1973" y="1078"/>
            <a:chExt cx="635" cy="503"/>
          </a:xfrm>
        </p:grpSpPr>
        <p:sp>
          <p:nvSpPr>
            <p:cNvPr id="13" name="AutoShape 3"/>
            <p:cNvSpPr>
              <a:spLocks noChangeAspect="1" noChangeArrowheads="1" noTextEdit="1"/>
            </p:cNvSpPr>
            <p:nvPr/>
          </p:nvSpPr>
          <p:spPr bwMode="auto">
            <a:xfrm>
              <a:off x="1973" y="1078"/>
              <a:ext cx="635" cy="5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5"/>
            <p:cNvSpPr>
              <a:spLocks/>
            </p:cNvSpPr>
            <p:nvPr/>
          </p:nvSpPr>
          <p:spPr bwMode="auto">
            <a:xfrm>
              <a:off x="2219" y="1468"/>
              <a:ext cx="143" cy="48"/>
            </a:xfrm>
            <a:custGeom>
              <a:avLst/>
              <a:gdLst>
                <a:gd name="T0" fmla="*/ 429 w 429"/>
                <a:gd name="T1" fmla="*/ 130 h 142"/>
                <a:gd name="T2" fmla="*/ 387 w 429"/>
                <a:gd name="T3" fmla="*/ 6 h 142"/>
                <a:gd name="T4" fmla="*/ 387 w 429"/>
                <a:gd name="T5" fmla="*/ 6 h 142"/>
                <a:gd name="T6" fmla="*/ 386 w 429"/>
                <a:gd name="T7" fmla="*/ 4 h 142"/>
                <a:gd name="T8" fmla="*/ 385 w 429"/>
                <a:gd name="T9" fmla="*/ 1 h 142"/>
                <a:gd name="T10" fmla="*/ 382 w 429"/>
                <a:gd name="T11" fmla="*/ 0 h 142"/>
                <a:gd name="T12" fmla="*/ 379 w 429"/>
                <a:gd name="T13" fmla="*/ 0 h 142"/>
                <a:gd name="T14" fmla="*/ 50 w 429"/>
                <a:gd name="T15" fmla="*/ 0 h 142"/>
                <a:gd name="T16" fmla="*/ 50 w 429"/>
                <a:gd name="T17" fmla="*/ 0 h 142"/>
                <a:gd name="T18" fmla="*/ 47 w 429"/>
                <a:gd name="T19" fmla="*/ 0 h 142"/>
                <a:gd name="T20" fmla="*/ 44 w 429"/>
                <a:gd name="T21" fmla="*/ 1 h 142"/>
                <a:gd name="T22" fmla="*/ 43 w 429"/>
                <a:gd name="T23" fmla="*/ 4 h 142"/>
                <a:gd name="T24" fmla="*/ 42 w 429"/>
                <a:gd name="T25" fmla="*/ 6 h 142"/>
                <a:gd name="T26" fmla="*/ 0 w 429"/>
                <a:gd name="T27" fmla="*/ 130 h 142"/>
                <a:gd name="T28" fmla="*/ 0 w 429"/>
                <a:gd name="T29" fmla="*/ 130 h 142"/>
                <a:gd name="T30" fmla="*/ 0 w 429"/>
                <a:gd name="T31" fmla="*/ 135 h 142"/>
                <a:gd name="T32" fmla="*/ 1 w 429"/>
                <a:gd name="T33" fmla="*/ 137 h 142"/>
                <a:gd name="T34" fmla="*/ 1 w 429"/>
                <a:gd name="T35" fmla="*/ 137 h 142"/>
                <a:gd name="T36" fmla="*/ 5 w 429"/>
                <a:gd name="T37" fmla="*/ 140 h 142"/>
                <a:gd name="T38" fmla="*/ 9 w 429"/>
                <a:gd name="T39" fmla="*/ 142 h 142"/>
                <a:gd name="T40" fmla="*/ 421 w 429"/>
                <a:gd name="T41" fmla="*/ 142 h 142"/>
                <a:gd name="T42" fmla="*/ 421 w 429"/>
                <a:gd name="T43" fmla="*/ 142 h 142"/>
                <a:gd name="T44" fmla="*/ 425 w 429"/>
                <a:gd name="T45" fmla="*/ 140 h 142"/>
                <a:gd name="T46" fmla="*/ 428 w 429"/>
                <a:gd name="T47" fmla="*/ 137 h 142"/>
                <a:gd name="T48" fmla="*/ 428 w 429"/>
                <a:gd name="T49" fmla="*/ 137 h 142"/>
                <a:gd name="T50" fmla="*/ 429 w 429"/>
                <a:gd name="T51" fmla="*/ 135 h 142"/>
                <a:gd name="T52" fmla="*/ 429 w 429"/>
                <a:gd name="T53" fmla="*/ 130 h 142"/>
                <a:gd name="T54" fmla="*/ 429 w 429"/>
                <a:gd name="T55" fmla="*/ 130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29" h="142">
                  <a:moveTo>
                    <a:pt x="429" y="130"/>
                  </a:moveTo>
                  <a:lnTo>
                    <a:pt x="387" y="6"/>
                  </a:lnTo>
                  <a:lnTo>
                    <a:pt x="387" y="6"/>
                  </a:lnTo>
                  <a:lnTo>
                    <a:pt x="386" y="4"/>
                  </a:lnTo>
                  <a:lnTo>
                    <a:pt x="385" y="1"/>
                  </a:lnTo>
                  <a:lnTo>
                    <a:pt x="382" y="0"/>
                  </a:lnTo>
                  <a:lnTo>
                    <a:pt x="379" y="0"/>
                  </a:lnTo>
                  <a:lnTo>
                    <a:pt x="50" y="0"/>
                  </a:lnTo>
                  <a:lnTo>
                    <a:pt x="50" y="0"/>
                  </a:lnTo>
                  <a:lnTo>
                    <a:pt x="47" y="0"/>
                  </a:lnTo>
                  <a:lnTo>
                    <a:pt x="44" y="1"/>
                  </a:lnTo>
                  <a:lnTo>
                    <a:pt x="43" y="4"/>
                  </a:lnTo>
                  <a:lnTo>
                    <a:pt x="42" y="6"/>
                  </a:lnTo>
                  <a:lnTo>
                    <a:pt x="0" y="130"/>
                  </a:lnTo>
                  <a:lnTo>
                    <a:pt x="0" y="130"/>
                  </a:lnTo>
                  <a:lnTo>
                    <a:pt x="0" y="135"/>
                  </a:lnTo>
                  <a:lnTo>
                    <a:pt x="1" y="137"/>
                  </a:lnTo>
                  <a:lnTo>
                    <a:pt x="1" y="137"/>
                  </a:lnTo>
                  <a:lnTo>
                    <a:pt x="5" y="140"/>
                  </a:lnTo>
                  <a:lnTo>
                    <a:pt x="9" y="142"/>
                  </a:lnTo>
                  <a:lnTo>
                    <a:pt x="421" y="142"/>
                  </a:lnTo>
                  <a:lnTo>
                    <a:pt x="421" y="142"/>
                  </a:lnTo>
                  <a:lnTo>
                    <a:pt x="425" y="140"/>
                  </a:lnTo>
                  <a:lnTo>
                    <a:pt x="428" y="137"/>
                  </a:lnTo>
                  <a:lnTo>
                    <a:pt x="428" y="137"/>
                  </a:lnTo>
                  <a:lnTo>
                    <a:pt x="429" y="135"/>
                  </a:lnTo>
                  <a:lnTo>
                    <a:pt x="429" y="130"/>
                  </a:lnTo>
                  <a:lnTo>
                    <a:pt x="429" y="13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6"/>
            <p:cNvSpPr>
              <a:spLocks noEditPoints="1"/>
            </p:cNvSpPr>
            <p:nvPr/>
          </p:nvSpPr>
          <p:spPr bwMode="auto">
            <a:xfrm>
              <a:off x="1973" y="1078"/>
              <a:ext cx="635" cy="503"/>
            </a:xfrm>
            <a:custGeom>
              <a:avLst/>
              <a:gdLst>
                <a:gd name="T0" fmla="*/ 1762 w 1905"/>
                <a:gd name="T1" fmla="*/ 1034 h 1509"/>
                <a:gd name="T2" fmla="*/ 1744 w 1905"/>
                <a:gd name="T3" fmla="*/ 1007 h 1509"/>
                <a:gd name="T4" fmla="*/ 1752 w 1905"/>
                <a:gd name="T5" fmla="*/ 980 h 1509"/>
                <a:gd name="T6" fmla="*/ 1755 w 1905"/>
                <a:gd name="T7" fmla="*/ 137 h 1509"/>
                <a:gd name="T8" fmla="*/ 1752 w 1905"/>
                <a:gd name="T9" fmla="*/ 109 h 1509"/>
                <a:gd name="T10" fmla="*/ 1738 w 1905"/>
                <a:gd name="T11" fmla="*/ 72 h 1509"/>
                <a:gd name="T12" fmla="*/ 1715 w 1905"/>
                <a:gd name="T13" fmla="*/ 41 h 1509"/>
                <a:gd name="T14" fmla="*/ 1684 w 1905"/>
                <a:gd name="T15" fmla="*/ 17 h 1509"/>
                <a:gd name="T16" fmla="*/ 1646 w 1905"/>
                <a:gd name="T17" fmla="*/ 3 h 1509"/>
                <a:gd name="T18" fmla="*/ 287 w 1905"/>
                <a:gd name="T19" fmla="*/ 0 h 1509"/>
                <a:gd name="T20" fmla="*/ 259 w 1905"/>
                <a:gd name="T21" fmla="*/ 3 h 1509"/>
                <a:gd name="T22" fmla="*/ 221 w 1905"/>
                <a:gd name="T23" fmla="*/ 17 h 1509"/>
                <a:gd name="T24" fmla="*/ 190 w 1905"/>
                <a:gd name="T25" fmla="*/ 41 h 1509"/>
                <a:gd name="T26" fmla="*/ 167 w 1905"/>
                <a:gd name="T27" fmla="*/ 72 h 1509"/>
                <a:gd name="T28" fmla="*/ 153 w 1905"/>
                <a:gd name="T29" fmla="*/ 109 h 1509"/>
                <a:gd name="T30" fmla="*/ 150 w 1905"/>
                <a:gd name="T31" fmla="*/ 952 h 1509"/>
                <a:gd name="T32" fmla="*/ 153 w 1905"/>
                <a:gd name="T33" fmla="*/ 980 h 1509"/>
                <a:gd name="T34" fmla="*/ 161 w 1905"/>
                <a:gd name="T35" fmla="*/ 1007 h 1509"/>
                <a:gd name="T36" fmla="*/ 143 w 1905"/>
                <a:gd name="T37" fmla="*/ 1034 h 1509"/>
                <a:gd name="T38" fmla="*/ 3 w 1905"/>
                <a:gd name="T39" fmla="*/ 1395 h 1509"/>
                <a:gd name="T40" fmla="*/ 1 w 1905"/>
                <a:gd name="T41" fmla="*/ 1423 h 1509"/>
                <a:gd name="T42" fmla="*/ 10 w 1905"/>
                <a:gd name="T43" fmla="*/ 1452 h 1509"/>
                <a:gd name="T44" fmla="*/ 20 w 1905"/>
                <a:gd name="T45" fmla="*/ 1467 h 1509"/>
                <a:gd name="T46" fmla="*/ 42 w 1905"/>
                <a:gd name="T47" fmla="*/ 1485 h 1509"/>
                <a:gd name="T48" fmla="*/ 94 w 1905"/>
                <a:gd name="T49" fmla="*/ 1505 h 1509"/>
                <a:gd name="T50" fmla="*/ 140 w 1905"/>
                <a:gd name="T51" fmla="*/ 1509 h 1509"/>
                <a:gd name="T52" fmla="*/ 1779 w 1905"/>
                <a:gd name="T53" fmla="*/ 1509 h 1509"/>
                <a:gd name="T54" fmla="*/ 1829 w 1905"/>
                <a:gd name="T55" fmla="*/ 1501 h 1509"/>
                <a:gd name="T56" fmla="*/ 1871 w 1905"/>
                <a:gd name="T57" fmla="*/ 1480 h 1509"/>
                <a:gd name="T58" fmla="*/ 1891 w 1905"/>
                <a:gd name="T59" fmla="*/ 1460 h 1509"/>
                <a:gd name="T60" fmla="*/ 1899 w 1905"/>
                <a:gd name="T61" fmla="*/ 1442 h 1509"/>
                <a:gd name="T62" fmla="*/ 1905 w 1905"/>
                <a:gd name="T63" fmla="*/ 1414 h 1509"/>
                <a:gd name="T64" fmla="*/ 1899 w 1905"/>
                <a:gd name="T65" fmla="*/ 1386 h 1509"/>
                <a:gd name="T66" fmla="*/ 272 w 1905"/>
                <a:gd name="T67" fmla="*/ 137 h 1509"/>
                <a:gd name="T68" fmla="*/ 281 w 1905"/>
                <a:gd name="T69" fmla="*/ 123 h 1509"/>
                <a:gd name="T70" fmla="*/ 1618 w 1905"/>
                <a:gd name="T71" fmla="*/ 122 h 1509"/>
                <a:gd name="T72" fmla="*/ 1632 w 1905"/>
                <a:gd name="T73" fmla="*/ 132 h 1509"/>
                <a:gd name="T74" fmla="*/ 1633 w 1905"/>
                <a:gd name="T75" fmla="*/ 952 h 1509"/>
                <a:gd name="T76" fmla="*/ 1624 w 1905"/>
                <a:gd name="T77" fmla="*/ 966 h 1509"/>
                <a:gd name="T78" fmla="*/ 287 w 1905"/>
                <a:gd name="T79" fmla="*/ 968 h 1509"/>
                <a:gd name="T80" fmla="*/ 273 w 1905"/>
                <a:gd name="T81" fmla="*/ 958 h 1509"/>
                <a:gd name="T82" fmla="*/ 1765 w 1905"/>
                <a:gd name="T83" fmla="*/ 1387 h 1509"/>
                <a:gd name="T84" fmla="*/ 137 w 1905"/>
                <a:gd name="T85" fmla="*/ 1387 h 1509"/>
                <a:gd name="T86" fmla="*/ 266 w 1905"/>
                <a:gd name="T87" fmla="*/ 1091 h 1509"/>
                <a:gd name="T88" fmla="*/ 1618 w 1905"/>
                <a:gd name="T89" fmla="*/ 1090 h 1509"/>
                <a:gd name="T90" fmla="*/ 1769 w 1905"/>
                <a:gd name="T91" fmla="*/ 1387 h 1509"/>
                <a:gd name="T92" fmla="*/ 1765 w 1905"/>
                <a:gd name="T93" fmla="*/ 1387 h 1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05" h="1509">
                  <a:moveTo>
                    <a:pt x="1899" y="1386"/>
                  </a:moveTo>
                  <a:lnTo>
                    <a:pt x="1762" y="1034"/>
                  </a:lnTo>
                  <a:lnTo>
                    <a:pt x="1762" y="1034"/>
                  </a:lnTo>
                  <a:lnTo>
                    <a:pt x="1758" y="1027"/>
                  </a:lnTo>
                  <a:lnTo>
                    <a:pt x="1754" y="1020"/>
                  </a:lnTo>
                  <a:lnTo>
                    <a:pt x="1744" y="1007"/>
                  </a:lnTo>
                  <a:lnTo>
                    <a:pt x="1744" y="1007"/>
                  </a:lnTo>
                  <a:lnTo>
                    <a:pt x="1750" y="994"/>
                  </a:lnTo>
                  <a:lnTo>
                    <a:pt x="1752" y="980"/>
                  </a:lnTo>
                  <a:lnTo>
                    <a:pt x="1755" y="966"/>
                  </a:lnTo>
                  <a:lnTo>
                    <a:pt x="1755" y="952"/>
                  </a:lnTo>
                  <a:lnTo>
                    <a:pt x="1755" y="137"/>
                  </a:lnTo>
                  <a:lnTo>
                    <a:pt x="1755" y="137"/>
                  </a:lnTo>
                  <a:lnTo>
                    <a:pt x="1755" y="123"/>
                  </a:lnTo>
                  <a:lnTo>
                    <a:pt x="1752" y="109"/>
                  </a:lnTo>
                  <a:lnTo>
                    <a:pt x="1750" y="97"/>
                  </a:lnTo>
                  <a:lnTo>
                    <a:pt x="1744" y="84"/>
                  </a:lnTo>
                  <a:lnTo>
                    <a:pt x="1738" y="72"/>
                  </a:lnTo>
                  <a:lnTo>
                    <a:pt x="1731" y="60"/>
                  </a:lnTo>
                  <a:lnTo>
                    <a:pt x="1724" y="50"/>
                  </a:lnTo>
                  <a:lnTo>
                    <a:pt x="1715" y="41"/>
                  </a:lnTo>
                  <a:lnTo>
                    <a:pt x="1705" y="32"/>
                  </a:lnTo>
                  <a:lnTo>
                    <a:pt x="1695" y="24"/>
                  </a:lnTo>
                  <a:lnTo>
                    <a:pt x="1684" y="17"/>
                  </a:lnTo>
                  <a:lnTo>
                    <a:pt x="1671" y="11"/>
                  </a:lnTo>
                  <a:lnTo>
                    <a:pt x="1659" y="7"/>
                  </a:lnTo>
                  <a:lnTo>
                    <a:pt x="1646" y="3"/>
                  </a:lnTo>
                  <a:lnTo>
                    <a:pt x="1632" y="1"/>
                  </a:lnTo>
                  <a:lnTo>
                    <a:pt x="1618" y="0"/>
                  </a:lnTo>
                  <a:lnTo>
                    <a:pt x="287" y="0"/>
                  </a:lnTo>
                  <a:lnTo>
                    <a:pt x="287" y="0"/>
                  </a:lnTo>
                  <a:lnTo>
                    <a:pt x="273" y="1"/>
                  </a:lnTo>
                  <a:lnTo>
                    <a:pt x="259" y="3"/>
                  </a:lnTo>
                  <a:lnTo>
                    <a:pt x="246" y="7"/>
                  </a:lnTo>
                  <a:lnTo>
                    <a:pt x="234" y="11"/>
                  </a:lnTo>
                  <a:lnTo>
                    <a:pt x="221" y="17"/>
                  </a:lnTo>
                  <a:lnTo>
                    <a:pt x="210" y="24"/>
                  </a:lnTo>
                  <a:lnTo>
                    <a:pt x="200" y="32"/>
                  </a:lnTo>
                  <a:lnTo>
                    <a:pt x="190" y="41"/>
                  </a:lnTo>
                  <a:lnTo>
                    <a:pt x="181" y="50"/>
                  </a:lnTo>
                  <a:lnTo>
                    <a:pt x="174" y="60"/>
                  </a:lnTo>
                  <a:lnTo>
                    <a:pt x="167" y="72"/>
                  </a:lnTo>
                  <a:lnTo>
                    <a:pt x="161" y="84"/>
                  </a:lnTo>
                  <a:lnTo>
                    <a:pt x="155" y="97"/>
                  </a:lnTo>
                  <a:lnTo>
                    <a:pt x="153" y="109"/>
                  </a:lnTo>
                  <a:lnTo>
                    <a:pt x="151" y="123"/>
                  </a:lnTo>
                  <a:lnTo>
                    <a:pt x="150" y="137"/>
                  </a:lnTo>
                  <a:lnTo>
                    <a:pt x="150" y="952"/>
                  </a:lnTo>
                  <a:lnTo>
                    <a:pt x="150" y="952"/>
                  </a:lnTo>
                  <a:lnTo>
                    <a:pt x="151" y="966"/>
                  </a:lnTo>
                  <a:lnTo>
                    <a:pt x="153" y="980"/>
                  </a:lnTo>
                  <a:lnTo>
                    <a:pt x="157" y="994"/>
                  </a:lnTo>
                  <a:lnTo>
                    <a:pt x="161" y="1007"/>
                  </a:lnTo>
                  <a:lnTo>
                    <a:pt x="161" y="1007"/>
                  </a:lnTo>
                  <a:lnTo>
                    <a:pt x="151" y="1020"/>
                  </a:lnTo>
                  <a:lnTo>
                    <a:pt x="147" y="1027"/>
                  </a:lnTo>
                  <a:lnTo>
                    <a:pt x="143" y="1034"/>
                  </a:lnTo>
                  <a:lnTo>
                    <a:pt x="6" y="1386"/>
                  </a:lnTo>
                  <a:lnTo>
                    <a:pt x="6" y="1386"/>
                  </a:lnTo>
                  <a:lnTo>
                    <a:pt x="3" y="1395"/>
                  </a:lnTo>
                  <a:lnTo>
                    <a:pt x="1" y="1405"/>
                  </a:lnTo>
                  <a:lnTo>
                    <a:pt x="0" y="1414"/>
                  </a:lnTo>
                  <a:lnTo>
                    <a:pt x="1" y="1423"/>
                  </a:lnTo>
                  <a:lnTo>
                    <a:pt x="3" y="1433"/>
                  </a:lnTo>
                  <a:lnTo>
                    <a:pt x="6" y="1442"/>
                  </a:lnTo>
                  <a:lnTo>
                    <a:pt x="10" y="1452"/>
                  </a:lnTo>
                  <a:lnTo>
                    <a:pt x="14" y="1460"/>
                  </a:lnTo>
                  <a:lnTo>
                    <a:pt x="14" y="1460"/>
                  </a:lnTo>
                  <a:lnTo>
                    <a:pt x="20" y="1467"/>
                  </a:lnTo>
                  <a:lnTo>
                    <a:pt x="27" y="1474"/>
                  </a:lnTo>
                  <a:lnTo>
                    <a:pt x="34" y="1480"/>
                  </a:lnTo>
                  <a:lnTo>
                    <a:pt x="42" y="1485"/>
                  </a:lnTo>
                  <a:lnTo>
                    <a:pt x="59" y="1494"/>
                  </a:lnTo>
                  <a:lnTo>
                    <a:pt x="76" y="1501"/>
                  </a:lnTo>
                  <a:lnTo>
                    <a:pt x="94" y="1505"/>
                  </a:lnTo>
                  <a:lnTo>
                    <a:pt x="111" y="1508"/>
                  </a:lnTo>
                  <a:lnTo>
                    <a:pt x="126" y="1509"/>
                  </a:lnTo>
                  <a:lnTo>
                    <a:pt x="140" y="1509"/>
                  </a:lnTo>
                  <a:lnTo>
                    <a:pt x="1765" y="1509"/>
                  </a:lnTo>
                  <a:lnTo>
                    <a:pt x="1765" y="1509"/>
                  </a:lnTo>
                  <a:lnTo>
                    <a:pt x="1779" y="1509"/>
                  </a:lnTo>
                  <a:lnTo>
                    <a:pt x="1794" y="1508"/>
                  </a:lnTo>
                  <a:lnTo>
                    <a:pt x="1813" y="1505"/>
                  </a:lnTo>
                  <a:lnTo>
                    <a:pt x="1829" y="1501"/>
                  </a:lnTo>
                  <a:lnTo>
                    <a:pt x="1848" y="1494"/>
                  </a:lnTo>
                  <a:lnTo>
                    <a:pt x="1863" y="1485"/>
                  </a:lnTo>
                  <a:lnTo>
                    <a:pt x="1871" y="1480"/>
                  </a:lnTo>
                  <a:lnTo>
                    <a:pt x="1878" y="1474"/>
                  </a:lnTo>
                  <a:lnTo>
                    <a:pt x="1885" y="1467"/>
                  </a:lnTo>
                  <a:lnTo>
                    <a:pt x="1891" y="1460"/>
                  </a:lnTo>
                  <a:lnTo>
                    <a:pt x="1891" y="1460"/>
                  </a:lnTo>
                  <a:lnTo>
                    <a:pt x="1897" y="1452"/>
                  </a:lnTo>
                  <a:lnTo>
                    <a:pt x="1899" y="1442"/>
                  </a:lnTo>
                  <a:lnTo>
                    <a:pt x="1902" y="1433"/>
                  </a:lnTo>
                  <a:lnTo>
                    <a:pt x="1905" y="1423"/>
                  </a:lnTo>
                  <a:lnTo>
                    <a:pt x="1905" y="1414"/>
                  </a:lnTo>
                  <a:lnTo>
                    <a:pt x="1904" y="1405"/>
                  </a:lnTo>
                  <a:lnTo>
                    <a:pt x="1902" y="1395"/>
                  </a:lnTo>
                  <a:lnTo>
                    <a:pt x="1899" y="1386"/>
                  </a:lnTo>
                  <a:lnTo>
                    <a:pt x="1899" y="1386"/>
                  </a:lnTo>
                  <a:close/>
                  <a:moveTo>
                    <a:pt x="272" y="137"/>
                  </a:moveTo>
                  <a:lnTo>
                    <a:pt x="272" y="137"/>
                  </a:lnTo>
                  <a:lnTo>
                    <a:pt x="273" y="132"/>
                  </a:lnTo>
                  <a:lnTo>
                    <a:pt x="276" y="128"/>
                  </a:lnTo>
                  <a:lnTo>
                    <a:pt x="281" y="123"/>
                  </a:lnTo>
                  <a:lnTo>
                    <a:pt x="287" y="122"/>
                  </a:lnTo>
                  <a:lnTo>
                    <a:pt x="1618" y="122"/>
                  </a:lnTo>
                  <a:lnTo>
                    <a:pt x="1618" y="122"/>
                  </a:lnTo>
                  <a:lnTo>
                    <a:pt x="1624" y="123"/>
                  </a:lnTo>
                  <a:lnTo>
                    <a:pt x="1629" y="128"/>
                  </a:lnTo>
                  <a:lnTo>
                    <a:pt x="1632" y="132"/>
                  </a:lnTo>
                  <a:lnTo>
                    <a:pt x="1633" y="137"/>
                  </a:lnTo>
                  <a:lnTo>
                    <a:pt x="1633" y="952"/>
                  </a:lnTo>
                  <a:lnTo>
                    <a:pt x="1633" y="952"/>
                  </a:lnTo>
                  <a:lnTo>
                    <a:pt x="1632" y="958"/>
                  </a:lnTo>
                  <a:lnTo>
                    <a:pt x="1629" y="963"/>
                  </a:lnTo>
                  <a:lnTo>
                    <a:pt x="1624" y="966"/>
                  </a:lnTo>
                  <a:lnTo>
                    <a:pt x="1618" y="968"/>
                  </a:lnTo>
                  <a:lnTo>
                    <a:pt x="287" y="968"/>
                  </a:lnTo>
                  <a:lnTo>
                    <a:pt x="287" y="968"/>
                  </a:lnTo>
                  <a:lnTo>
                    <a:pt x="281" y="966"/>
                  </a:lnTo>
                  <a:lnTo>
                    <a:pt x="276" y="963"/>
                  </a:lnTo>
                  <a:lnTo>
                    <a:pt x="273" y="958"/>
                  </a:lnTo>
                  <a:lnTo>
                    <a:pt x="272" y="952"/>
                  </a:lnTo>
                  <a:lnTo>
                    <a:pt x="272" y="137"/>
                  </a:lnTo>
                  <a:close/>
                  <a:moveTo>
                    <a:pt x="1765" y="1387"/>
                  </a:moveTo>
                  <a:lnTo>
                    <a:pt x="140" y="1387"/>
                  </a:lnTo>
                  <a:lnTo>
                    <a:pt x="140" y="1387"/>
                  </a:lnTo>
                  <a:lnTo>
                    <a:pt x="137" y="1387"/>
                  </a:lnTo>
                  <a:lnTo>
                    <a:pt x="251" y="1094"/>
                  </a:lnTo>
                  <a:lnTo>
                    <a:pt x="251" y="1094"/>
                  </a:lnTo>
                  <a:lnTo>
                    <a:pt x="266" y="1091"/>
                  </a:lnTo>
                  <a:lnTo>
                    <a:pt x="287" y="1090"/>
                  </a:lnTo>
                  <a:lnTo>
                    <a:pt x="1618" y="1090"/>
                  </a:lnTo>
                  <a:lnTo>
                    <a:pt x="1618" y="1090"/>
                  </a:lnTo>
                  <a:lnTo>
                    <a:pt x="1639" y="1091"/>
                  </a:lnTo>
                  <a:lnTo>
                    <a:pt x="1654" y="1094"/>
                  </a:lnTo>
                  <a:lnTo>
                    <a:pt x="1769" y="1387"/>
                  </a:lnTo>
                  <a:lnTo>
                    <a:pt x="1769" y="1387"/>
                  </a:lnTo>
                  <a:lnTo>
                    <a:pt x="1765" y="1387"/>
                  </a:lnTo>
                  <a:lnTo>
                    <a:pt x="1765" y="1387"/>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7"/>
            <p:cNvSpPr>
              <a:spLocks noEditPoints="1"/>
            </p:cNvSpPr>
            <p:nvPr/>
          </p:nvSpPr>
          <p:spPr bwMode="auto">
            <a:xfrm>
              <a:off x="2095" y="1150"/>
              <a:ext cx="391" cy="219"/>
            </a:xfrm>
            <a:custGeom>
              <a:avLst/>
              <a:gdLst>
                <a:gd name="T0" fmla="*/ 0 w 1171"/>
                <a:gd name="T1" fmla="*/ 655 h 655"/>
                <a:gd name="T2" fmla="*/ 1171 w 1171"/>
                <a:gd name="T3" fmla="*/ 0 h 655"/>
                <a:gd name="T4" fmla="*/ 424 w 1171"/>
                <a:gd name="T5" fmla="*/ 236 h 655"/>
                <a:gd name="T6" fmla="*/ 422 w 1171"/>
                <a:gd name="T7" fmla="*/ 239 h 655"/>
                <a:gd name="T8" fmla="*/ 254 w 1171"/>
                <a:gd name="T9" fmla="*/ 330 h 655"/>
                <a:gd name="T10" fmla="*/ 421 w 1171"/>
                <a:gd name="T11" fmla="*/ 410 h 655"/>
                <a:gd name="T12" fmla="*/ 424 w 1171"/>
                <a:gd name="T13" fmla="*/ 414 h 655"/>
                <a:gd name="T14" fmla="*/ 424 w 1171"/>
                <a:gd name="T15" fmla="*/ 486 h 655"/>
                <a:gd name="T16" fmla="*/ 421 w 1171"/>
                <a:gd name="T17" fmla="*/ 490 h 655"/>
                <a:gd name="T18" fmla="*/ 418 w 1171"/>
                <a:gd name="T19" fmla="*/ 490 h 655"/>
                <a:gd name="T20" fmla="*/ 417 w 1171"/>
                <a:gd name="T21" fmla="*/ 490 h 655"/>
                <a:gd name="T22" fmla="*/ 156 w 1171"/>
                <a:gd name="T23" fmla="*/ 359 h 655"/>
                <a:gd name="T24" fmla="*/ 154 w 1171"/>
                <a:gd name="T25" fmla="*/ 355 h 655"/>
                <a:gd name="T26" fmla="*/ 154 w 1171"/>
                <a:gd name="T27" fmla="*/ 312 h 655"/>
                <a:gd name="T28" fmla="*/ 156 w 1171"/>
                <a:gd name="T29" fmla="*/ 308 h 655"/>
                <a:gd name="T30" fmla="*/ 415 w 1171"/>
                <a:gd name="T31" fmla="*/ 160 h 655"/>
                <a:gd name="T32" fmla="*/ 418 w 1171"/>
                <a:gd name="T33" fmla="*/ 159 h 655"/>
                <a:gd name="T34" fmla="*/ 421 w 1171"/>
                <a:gd name="T35" fmla="*/ 160 h 655"/>
                <a:gd name="T36" fmla="*/ 424 w 1171"/>
                <a:gd name="T37" fmla="*/ 164 h 655"/>
                <a:gd name="T38" fmla="*/ 707 w 1171"/>
                <a:gd name="T39" fmla="*/ 120 h 655"/>
                <a:gd name="T40" fmla="*/ 551 w 1171"/>
                <a:gd name="T41" fmla="*/ 539 h 655"/>
                <a:gd name="T42" fmla="*/ 548 w 1171"/>
                <a:gd name="T43" fmla="*/ 540 h 655"/>
                <a:gd name="T44" fmla="*/ 469 w 1171"/>
                <a:gd name="T45" fmla="*/ 540 h 655"/>
                <a:gd name="T46" fmla="*/ 466 w 1171"/>
                <a:gd name="T47" fmla="*/ 539 h 655"/>
                <a:gd name="T48" fmla="*/ 621 w 1171"/>
                <a:gd name="T49" fmla="*/ 117 h 655"/>
                <a:gd name="T50" fmla="*/ 623 w 1171"/>
                <a:gd name="T51" fmla="*/ 115 h 655"/>
                <a:gd name="T52" fmla="*/ 704 w 1171"/>
                <a:gd name="T53" fmla="*/ 114 h 655"/>
                <a:gd name="T54" fmla="*/ 707 w 1171"/>
                <a:gd name="T55" fmla="*/ 117 h 655"/>
                <a:gd name="T56" fmla="*/ 707 w 1171"/>
                <a:gd name="T57" fmla="*/ 120 h 655"/>
                <a:gd name="T58" fmla="*/ 1017 w 1171"/>
                <a:gd name="T59" fmla="*/ 355 h 655"/>
                <a:gd name="T60" fmla="*/ 1017 w 1171"/>
                <a:gd name="T61" fmla="*/ 358 h 655"/>
                <a:gd name="T62" fmla="*/ 756 w 1171"/>
                <a:gd name="T63" fmla="*/ 490 h 655"/>
                <a:gd name="T64" fmla="*/ 753 w 1171"/>
                <a:gd name="T65" fmla="*/ 490 h 655"/>
                <a:gd name="T66" fmla="*/ 750 w 1171"/>
                <a:gd name="T67" fmla="*/ 490 h 655"/>
                <a:gd name="T68" fmla="*/ 749 w 1171"/>
                <a:gd name="T69" fmla="*/ 487 h 655"/>
                <a:gd name="T70" fmla="*/ 747 w 1171"/>
                <a:gd name="T71" fmla="*/ 414 h 655"/>
                <a:gd name="T72" fmla="*/ 749 w 1171"/>
                <a:gd name="T73" fmla="*/ 411 h 655"/>
                <a:gd name="T74" fmla="*/ 917 w 1171"/>
                <a:gd name="T75" fmla="*/ 330 h 655"/>
                <a:gd name="T76" fmla="*/ 750 w 1171"/>
                <a:gd name="T77" fmla="*/ 240 h 655"/>
                <a:gd name="T78" fmla="*/ 747 w 1171"/>
                <a:gd name="T79" fmla="*/ 236 h 655"/>
                <a:gd name="T80" fmla="*/ 747 w 1171"/>
                <a:gd name="T81" fmla="*/ 164 h 655"/>
                <a:gd name="T82" fmla="*/ 750 w 1171"/>
                <a:gd name="T83" fmla="*/ 160 h 655"/>
                <a:gd name="T84" fmla="*/ 753 w 1171"/>
                <a:gd name="T85" fmla="*/ 159 h 655"/>
                <a:gd name="T86" fmla="*/ 756 w 1171"/>
                <a:gd name="T87" fmla="*/ 160 h 655"/>
                <a:gd name="T88" fmla="*/ 1016 w 1171"/>
                <a:gd name="T89" fmla="*/ 308 h 655"/>
                <a:gd name="T90" fmla="*/ 1017 w 1171"/>
                <a:gd name="T91" fmla="*/ 312 h 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171" h="655">
                  <a:moveTo>
                    <a:pt x="0" y="0"/>
                  </a:moveTo>
                  <a:lnTo>
                    <a:pt x="0" y="655"/>
                  </a:lnTo>
                  <a:lnTo>
                    <a:pt x="1171" y="655"/>
                  </a:lnTo>
                  <a:lnTo>
                    <a:pt x="1171" y="0"/>
                  </a:lnTo>
                  <a:lnTo>
                    <a:pt x="0" y="0"/>
                  </a:lnTo>
                  <a:close/>
                  <a:moveTo>
                    <a:pt x="424" y="236"/>
                  </a:moveTo>
                  <a:lnTo>
                    <a:pt x="424" y="236"/>
                  </a:lnTo>
                  <a:lnTo>
                    <a:pt x="422" y="239"/>
                  </a:lnTo>
                  <a:lnTo>
                    <a:pt x="421" y="240"/>
                  </a:lnTo>
                  <a:lnTo>
                    <a:pt x="254" y="330"/>
                  </a:lnTo>
                  <a:lnTo>
                    <a:pt x="421" y="410"/>
                  </a:lnTo>
                  <a:lnTo>
                    <a:pt x="421" y="410"/>
                  </a:lnTo>
                  <a:lnTo>
                    <a:pt x="422" y="411"/>
                  </a:lnTo>
                  <a:lnTo>
                    <a:pt x="424" y="414"/>
                  </a:lnTo>
                  <a:lnTo>
                    <a:pt x="424" y="486"/>
                  </a:lnTo>
                  <a:lnTo>
                    <a:pt x="424" y="486"/>
                  </a:lnTo>
                  <a:lnTo>
                    <a:pt x="422" y="487"/>
                  </a:lnTo>
                  <a:lnTo>
                    <a:pt x="421" y="490"/>
                  </a:lnTo>
                  <a:lnTo>
                    <a:pt x="421" y="490"/>
                  </a:lnTo>
                  <a:lnTo>
                    <a:pt x="418" y="490"/>
                  </a:lnTo>
                  <a:lnTo>
                    <a:pt x="418" y="490"/>
                  </a:lnTo>
                  <a:lnTo>
                    <a:pt x="417" y="490"/>
                  </a:lnTo>
                  <a:lnTo>
                    <a:pt x="156" y="359"/>
                  </a:lnTo>
                  <a:lnTo>
                    <a:pt x="156" y="359"/>
                  </a:lnTo>
                  <a:lnTo>
                    <a:pt x="154" y="358"/>
                  </a:lnTo>
                  <a:lnTo>
                    <a:pt x="154" y="355"/>
                  </a:lnTo>
                  <a:lnTo>
                    <a:pt x="154" y="312"/>
                  </a:lnTo>
                  <a:lnTo>
                    <a:pt x="154" y="312"/>
                  </a:lnTo>
                  <a:lnTo>
                    <a:pt x="154" y="309"/>
                  </a:lnTo>
                  <a:lnTo>
                    <a:pt x="156" y="308"/>
                  </a:lnTo>
                  <a:lnTo>
                    <a:pt x="415" y="160"/>
                  </a:lnTo>
                  <a:lnTo>
                    <a:pt x="415" y="160"/>
                  </a:lnTo>
                  <a:lnTo>
                    <a:pt x="418" y="159"/>
                  </a:lnTo>
                  <a:lnTo>
                    <a:pt x="418" y="159"/>
                  </a:lnTo>
                  <a:lnTo>
                    <a:pt x="421" y="160"/>
                  </a:lnTo>
                  <a:lnTo>
                    <a:pt x="421" y="160"/>
                  </a:lnTo>
                  <a:lnTo>
                    <a:pt x="422" y="162"/>
                  </a:lnTo>
                  <a:lnTo>
                    <a:pt x="424" y="164"/>
                  </a:lnTo>
                  <a:lnTo>
                    <a:pt x="424" y="236"/>
                  </a:lnTo>
                  <a:close/>
                  <a:moveTo>
                    <a:pt x="707" y="120"/>
                  </a:moveTo>
                  <a:lnTo>
                    <a:pt x="551" y="539"/>
                  </a:lnTo>
                  <a:lnTo>
                    <a:pt x="551" y="539"/>
                  </a:lnTo>
                  <a:lnTo>
                    <a:pt x="550" y="540"/>
                  </a:lnTo>
                  <a:lnTo>
                    <a:pt x="548" y="540"/>
                  </a:lnTo>
                  <a:lnTo>
                    <a:pt x="469" y="540"/>
                  </a:lnTo>
                  <a:lnTo>
                    <a:pt x="469" y="540"/>
                  </a:lnTo>
                  <a:lnTo>
                    <a:pt x="466" y="539"/>
                  </a:lnTo>
                  <a:lnTo>
                    <a:pt x="466" y="539"/>
                  </a:lnTo>
                  <a:lnTo>
                    <a:pt x="466" y="536"/>
                  </a:lnTo>
                  <a:lnTo>
                    <a:pt x="621" y="117"/>
                  </a:lnTo>
                  <a:lnTo>
                    <a:pt x="621" y="117"/>
                  </a:lnTo>
                  <a:lnTo>
                    <a:pt x="623" y="115"/>
                  </a:lnTo>
                  <a:lnTo>
                    <a:pt x="624" y="114"/>
                  </a:lnTo>
                  <a:lnTo>
                    <a:pt x="704" y="114"/>
                  </a:lnTo>
                  <a:lnTo>
                    <a:pt x="704" y="114"/>
                  </a:lnTo>
                  <a:lnTo>
                    <a:pt x="707" y="117"/>
                  </a:lnTo>
                  <a:lnTo>
                    <a:pt x="707" y="117"/>
                  </a:lnTo>
                  <a:lnTo>
                    <a:pt x="707" y="120"/>
                  </a:lnTo>
                  <a:lnTo>
                    <a:pt x="707" y="120"/>
                  </a:lnTo>
                  <a:close/>
                  <a:moveTo>
                    <a:pt x="1017" y="355"/>
                  </a:moveTo>
                  <a:lnTo>
                    <a:pt x="1017" y="355"/>
                  </a:lnTo>
                  <a:lnTo>
                    <a:pt x="1017" y="358"/>
                  </a:lnTo>
                  <a:lnTo>
                    <a:pt x="1015" y="359"/>
                  </a:lnTo>
                  <a:lnTo>
                    <a:pt x="756" y="490"/>
                  </a:lnTo>
                  <a:lnTo>
                    <a:pt x="756" y="490"/>
                  </a:lnTo>
                  <a:lnTo>
                    <a:pt x="753" y="490"/>
                  </a:lnTo>
                  <a:lnTo>
                    <a:pt x="753" y="490"/>
                  </a:lnTo>
                  <a:lnTo>
                    <a:pt x="750" y="490"/>
                  </a:lnTo>
                  <a:lnTo>
                    <a:pt x="750" y="490"/>
                  </a:lnTo>
                  <a:lnTo>
                    <a:pt x="749" y="487"/>
                  </a:lnTo>
                  <a:lnTo>
                    <a:pt x="747" y="486"/>
                  </a:lnTo>
                  <a:lnTo>
                    <a:pt x="747" y="414"/>
                  </a:lnTo>
                  <a:lnTo>
                    <a:pt x="747" y="414"/>
                  </a:lnTo>
                  <a:lnTo>
                    <a:pt x="749" y="411"/>
                  </a:lnTo>
                  <a:lnTo>
                    <a:pt x="751" y="410"/>
                  </a:lnTo>
                  <a:lnTo>
                    <a:pt x="917" y="330"/>
                  </a:lnTo>
                  <a:lnTo>
                    <a:pt x="750" y="240"/>
                  </a:lnTo>
                  <a:lnTo>
                    <a:pt x="750" y="240"/>
                  </a:lnTo>
                  <a:lnTo>
                    <a:pt x="749" y="239"/>
                  </a:lnTo>
                  <a:lnTo>
                    <a:pt x="747" y="236"/>
                  </a:lnTo>
                  <a:lnTo>
                    <a:pt x="747" y="164"/>
                  </a:lnTo>
                  <a:lnTo>
                    <a:pt x="747" y="164"/>
                  </a:lnTo>
                  <a:lnTo>
                    <a:pt x="749" y="162"/>
                  </a:lnTo>
                  <a:lnTo>
                    <a:pt x="750" y="160"/>
                  </a:lnTo>
                  <a:lnTo>
                    <a:pt x="750" y="160"/>
                  </a:lnTo>
                  <a:lnTo>
                    <a:pt x="753" y="159"/>
                  </a:lnTo>
                  <a:lnTo>
                    <a:pt x="753" y="159"/>
                  </a:lnTo>
                  <a:lnTo>
                    <a:pt x="756" y="160"/>
                  </a:lnTo>
                  <a:lnTo>
                    <a:pt x="1016" y="308"/>
                  </a:lnTo>
                  <a:lnTo>
                    <a:pt x="1016" y="308"/>
                  </a:lnTo>
                  <a:lnTo>
                    <a:pt x="1017" y="309"/>
                  </a:lnTo>
                  <a:lnTo>
                    <a:pt x="1017" y="312"/>
                  </a:lnTo>
                  <a:lnTo>
                    <a:pt x="1017" y="355"/>
                  </a:lnTo>
                  <a:close/>
                </a:path>
              </a:pathLst>
            </a:cu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lin ang="5400000" scaled="1"/>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8" name="כותרת 17"/>
          <p:cNvSpPr txBox="1">
            <a:spLocks/>
          </p:cNvSpPr>
          <p:nvPr/>
        </p:nvSpPr>
        <p:spPr bwMode="auto">
          <a:xfrm>
            <a:off x="2123728" y="3184925"/>
            <a:ext cx="7020272" cy="986169"/>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fontScale="92500"/>
          </a:bodyPr>
          <a:lstStyle>
            <a:lvl1pPr algn="l" rtl="0" eaLnBrk="0" fontAlgn="base" hangingPunct="0">
              <a:spcBef>
                <a:spcPct val="0"/>
              </a:spcBef>
              <a:spcAft>
                <a:spcPct val="0"/>
              </a:spcAft>
              <a:defRPr sz="2400" b="1">
                <a:solidFill>
                  <a:schemeClr val="tx2"/>
                </a:solidFill>
                <a:latin typeface="+mj-lt"/>
                <a:ea typeface="+mj-ea"/>
                <a:cs typeface="+mj-cs"/>
              </a:defRPr>
            </a:lvl1pPr>
            <a:lvl2pPr algn="l" rtl="0" eaLnBrk="0" fontAlgn="base" hangingPunct="0">
              <a:spcBef>
                <a:spcPct val="0"/>
              </a:spcBef>
              <a:spcAft>
                <a:spcPct val="0"/>
              </a:spcAft>
              <a:defRPr sz="2000" b="1">
                <a:solidFill>
                  <a:schemeClr val="tx2"/>
                </a:solidFill>
                <a:latin typeface="Verdana" pitchFamily="34" charset="0"/>
                <a:cs typeface="Arial" pitchFamily="34" charset="0"/>
              </a:defRPr>
            </a:lvl2pPr>
            <a:lvl3pPr algn="l" rtl="0" eaLnBrk="0" fontAlgn="base" hangingPunct="0">
              <a:spcBef>
                <a:spcPct val="0"/>
              </a:spcBef>
              <a:spcAft>
                <a:spcPct val="0"/>
              </a:spcAft>
              <a:defRPr sz="2000" b="1">
                <a:solidFill>
                  <a:schemeClr val="tx2"/>
                </a:solidFill>
                <a:latin typeface="Verdana" pitchFamily="34" charset="0"/>
                <a:cs typeface="Arial" pitchFamily="34" charset="0"/>
              </a:defRPr>
            </a:lvl3pPr>
            <a:lvl4pPr algn="l" rtl="0" eaLnBrk="0" fontAlgn="base" hangingPunct="0">
              <a:spcBef>
                <a:spcPct val="0"/>
              </a:spcBef>
              <a:spcAft>
                <a:spcPct val="0"/>
              </a:spcAft>
              <a:defRPr sz="2000" b="1">
                <a:solidFill>
                  <a:schemeClr val="tx2"/>
                </a:solidFill>
                <a:latin typeface="Verdana" pitchFamily="34" charset="0"/>
                <a:cs typeface="Arial" pitchFamily="34" charset="0"/>
              </a:defRPr>
            </a:lvl4pPr>
            <a:lvl5pPr algn="l" rtl="0" eaLnBrk="0" fontAlgn="base" hangingPunct="0">
              <a:spcBef>
                <a:spcPct val="0"/>
              </a:spcBef>
              <a:spcAft>
                <a:spcPct val="0"/>
              </a:spcAft>
              <a:defRPr sz="2000" b="1">
                <a:solidFill>
                  <a:schemeClr val="tx2"/>
                </a:solidFill>
                <a:latin typeface="Verdana" pitchFamily="34" charset="0"/>
                <a:cs typeface="Arial" pitchFamily="34" charset="0"/>
              </a:defRPr>
            </a:lvl5pPr>
            <a:lvl6pPr marL="457200" algn="l" rtl="0" fontAlgn="base">
              <a:spcBef>
                <a:spcPct val="0"/>
              </a:spcBef>
              <a:spcAft>
                <a:spcPct val="0"/>
              </a:spcAft>
              <a:defRPr sz="2400" b="1">
                <a:solidFill>
                  <a:schemeClr val="tx2"/>
                </a:solidFill>
                <a:latin typeface="Verdana" pitchFamily="34" charset="0"/>
                <a:cs typeface="Arial" pitchFamily="34" charset="0"/>
              </a:defRPr>
            </a:lvl6pPr>
            <a:lvl7pPr marL="914400" algn="l" rtl="0" fontAlgn="base">
              <a:spcBef>
                <a:spcPct val="0"/>
              </a:spcBef>
              <a:spcAft>
                <a:spcPct val="0"/>
              </a:spcAft>
              <a:defRPr sz="2400" b="1">
                <a:solidFill>
                  <a:schemeClr val="tx2"/>
                </a:solidFill>
                <a:latin typeface="Verdana" pitchFamily="34" charset="0"/>
                <a:cs typeface="Arial" pitchFamily="34" charset="0"/>
              </a:defRPr>
            </a:lvl7pPr>
            <a:lvl8pPr marL="1371600" algn="l" rtl="0" fontAlgn="base">
              <a:spcBef>
                <a:spcPct val="0"/>
              </a:spcBef>
              <a:spcAft>
                <a:spcPct val="0"/>
              </a:spcAft>
              <a:defRPr sz="2400" b="1">
                <a:solidFill>
                  <a:schemeClr val="tx2"/>
                </a:solidFill>
                <a:latin typeface="Verdana" pitchFamily="34" charset="0"/>
                <a:cs typeface="Arial" pitchFamily="34" charset="0"/>
              </a:defRPr>
            </a:lvl8pPr>
            <a:lvl9pPr marL="1828800" algn="l" rtl="0" fontAlgn="base">
              <a:spcBef>
                <a:spcPct val="0"/>
              </a:spcBef>
              <a:spcAft>
                <a:spcPct val="0"/>
              </a:spcAft>
              <a:defRPr sz="2400" b="1">
                <a:solidFill>
                  <a:schemeClr val="tx2"/>
                </a:solidFill>
                <a:latin typeface="Verdana" pitchFamily="34" charset="0"/>
                <a:cs typeface="Arial" pitchFamily="34" charset="0"/>
              </a:defRPr>
            </a:lvl9pPr>
          </a:lstStyle>
          <a:p>
            <a:r>
              <a:rPr lang="en-US" sz="3200" dirty="0" smtClean="0">
                <a:solidFill>
                  <a:schemeClr val="bg1"/>
                </a:solidFill>
              </a:rPr>
              <a:t>Library data should </a:t>
            </a:r>
            <a:r>
              <a:rPr lang="en-US" sz="3200" dirty="0">
                <a:solidFill>
                  <a:schemeClr val="bg1"/>
                </a:solidFill>
              </a:rPr>
              <a:t>be </a:t>
            </a:r>
            <a:r>
              <a:rPr lang="en-US" sz="5400" dirty="0" smtClean="0">
                <a:solidFill>
                  <a:schemeClr val="bg1"/>
                </a:solidFill>
              </a:rPr>
              <a:t>open</a:t>
            </a:r>
            <a:endParaRPr lang="he-IL" sz="3600" dirty="0">
              <a:solidFill>
                <a:schemeClr val="bg1"/>
              </a:solidFill>
            </a:endParaRPr>
          </a:p>
        </p:txBody>
      </p:sp>
    </p:spTree>
    <p:extLst>
      <p:ext uri="{BB962C8B-B14F-4D97-AF65-F5344CB8AC3E}">
        <p14:creationId xmlns:p14="http://schemas.microsoft.com/office/powerpoint/2010/main" val="1380007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Flowchart: Connector 27"/>
          <p:cNvSpPr/>
          <p:nvPr/>
        </p:nvSpPr>
        <p:spPr>
          <a:xfrm>
            <a:off x="7098724" y="2048256"/>
            <a:ext cx="1527048" cy="1609344"/>
          </a:xfrm>
          <a:prstGeom prst="flowChartConnector">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lowchart: Connector 23"/>
          <p:cNvSpPr/>
          <p:nvPr/>
        </p:nvSpPr>
        <p:spPr>
          <a:xfrm>
            <a:off x="5212592" y="3539549"/>
            <a:ext cx="1257300" cy="1274802"/>
          </a:xfrm>
          <a:prstGeom prst="flowChartConnector">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707865" y="169445"/>
            <a:ext cx="1364476" cy="369332"/>
          </a:xfrm>
          <a:prstGeom prst="rect">
            <a:avLst/>
          </a:prstGeom>
        </p:spPr>
        <p:txBody>
          <a:bodyPr wrap="none">
            <a:spAutoFit/>
          </a:bodyPr>
          <a:lstStyle/>
          <a:p>
            <a:pPr>
              <a:spcAft>
                <a:spcPts val="3000"/>
              </a:spcAft>
            </a:pPr>
            <a:r>
              <a:rPr lang="en-US" dirty="0" smtClean="0">
                <a:solidFill>
                  <a:schemeClr val="accent2"/>
                </a:solidFill>
                <a:latin typeface="Helvetica Light"/>
                <a:cs typeface="Helvetica Light"/>
              </a:rPr>
              <a:t>New scales</a:t>
            </a:r>
            <a:endParaRPr lang="en-US" baseline="60000" dirty="0">
              <a:solidFill>
                <a:schemeClr val="accent2"/>
              </a:solidFill>
              <a:latin typeface="Helvetica Light"/>
              <a:cs typeface="Helvetica Light"/>
            </a:endParaRPr>
          </a:p>
        </p:txBody>
      </p:sp>
      <p:cxnSp>
        <p:nvCxnSpPr>
          <p:cNvPr id="4" name="Straight Connector 3"/>
          <p:cNvCxnSpPr/>
          <p:nvPr/>
        </p:nvCxnSpPr>
        <p:spPr>
          <a:xfrm flipV="1">
            <a:off x="381000" y="1295400"/>
            <a:ext cx="8001000" cy="5105400"/>
          </a:xfrm>
          <a:prstGeom prst="line">
            <a:avLst/>
          </a:prstGeom>
          <a:ln w="50800"/>
        </p:spPr>
        <p:style>
          <a:lnRef idx="1">
            <a:schemeClr val="accent1"/>
          </a:lnRef>
          <a:fillRef idx="0">
            <a:schemeClr val="accent1"/>
          </a:fillRef>
          <a:effectRef idx="0">
            <a:schemeClr val="accent1"/>
          </a:effectRef>
          <a:fontRef idx="minor">
            <a:schemeClr val="tx1"/>
          </a:fontRef>
        </p:style>
      </p:cxnSp>
      <p:sp>
        <p:nvSpPr>
          <p:cNvPr id="5" name="Flowchart: Connector 4"/>
          <p:cNvSpPr/>
          <p:nvPr/>
        </p:nvSpPr>
        <p:spPr>
          <a:xfrm>
            <a:off x="457200" y="4382869"/>
            <a:ext cx="876300" cy="838200"/>
          </a:xfrm>
          <a:prstGeom prst="flowChartConnector">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457200" y="4617303"/>
            <a:ext cx="876300" cy="369332"/>
          </a:xfrm>
          <a:prstGeom prst="rect">
            <a:avLst/>
          </a:prstGeom>
          <a:noFill/>
        </p:spPr>
        <p:txBody>
          <a:bodyPr wrap="square" rtlCol="0">
            <a:spAutoFit/>
          </a:bodyPr>
          <a:lstStyle/>
          <a:p>
            <a:pPr algn="ctr"/>
            <a:r>
              <a:rPr lang="en-US" dirty="0" smtClean="0"/>
              <a:t>2007</a:t>
            </a:r>
            <a:endParaRPr lang="en-US" dirty="0"/>
          </a:p>
        </p:txBody>
      </p:sp>
      <p:sp>
        <p:nvSpPr>
          <p:cNvPr id="8" name="TextBox 7"/>
          <p:cNvSpPr txBox="1"/>
          <p:nvPr/>
        </p:nvSpPr>
        <p:spPr>
          <a:xfrm>
            <a:off x="228600" y="5221069"/>
            <a:ext cx="1352550" cy="646331"/>
          </a:xfrm>
          <a:prstGeom prst="rect">
            <a:avLst/>
          </a:prstGeom>
          <a:noFill/>
        </p:spPr>
        <p:txBody>
          <a:bodyPr wrap="square" rtlCol="0">
            <a:spAutoFit/>
          </a:bodyPr>
          <a:lstStyle/>
          <a:p>
            <a:pPr algn="ctr"/>
            <a:r>
              <a:rPr lang="en-US" b="1" dirty="0" smtClean="0"/>
              <a:t>5 million </a:t>
            </a:r>
            <a:r>
              <a:rPr lang="en-US" dirty="0" smtClean="0"/>
              <a:t>records</a:t>
            </a:r>
            <a:endParaRPr lang="en-US" dirty="0"/>
          </a:p>
        </p:txBody>
      </p:sp>
      <p:sp>
        <p:nvSpPr>
          <p:cNvPr id="9" name="Flowchart: Connector 8"/>
          <p:cNvSpPr/>
          <p:nvPr/>
        </p:nvSpPr>
        <p:spPr>
          <a:xfrm>
            <a:off x="2065020" y="2630269"/>
            <a:ext cx="1257300" cy="1274802"/>
          </a:xfrm>
          <a:prstGeom prst="flowChartConnector">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p:cNvSpPr txBox="1"/>
          <p:nvPr/>
        </p:nvSpPr>
        <p:spPr>
          <a:xfrm>
            <a:off x="2169995" y="3048059"/>
            <a:ext cx="996286" cy="369332"/>
          </a:xfrm>
          <a:prstGeom prst="rect">
            <a:avLst/>
          </a:prstGeom>
          <a:noFill/>
        </p:spPr>
        <p:txBody>
          <a:bodyPr wrap="square" rtlCol="0">
            <a:spAutoFit/>
          </a:bodyPr>
          <a:lstStyle/>
          <a:p>
            <a:pPr algn="ctr"/>
            <a:r>
              <a:rPr lang="en-US" dirty="0" smtClean="0"/>
              <a:t>2013</a:t>
            </a:r>
            <a:endParaRPr lang="en-US" dirty="0"/>
          </a:p>
        </p:txBody>
      </p:sp>
      <p:sp>
        <p:nvSpPr>
          <p:cNvPr id="13" name="TextBox 12"/>
          <p:cNvSpPr txBox="1"/>
          <p:nvPr/>
        </p:nvSpPr>
        <p:spPr>
          <a:xfrm>
            <a:off x="3337560" y="5754469"/>
            <a:ext cx="1333500" cy="646331"/>
          </a:xfrm>
          <a:prstGeom prst="rect">
            <a:avLst/>
          </a:prstGeom>
          <a:noFill/>
        </p:spPr>
        <p:txBody>
          <a:bodyPr wrap="square" rtlCol="0">
            <a:spAutoFit/>
          </a:bodyPr>
          <a:lstStyle/>
          <a:p>
            <a:pPr algn="ctr"/>
            <a:r>
              <a:rPr lang="en-US" b="1" dirty="0" smtClean="0"/>
              <a:t>1 search </a:t>
            </a:r>
            <a:r>
              <a:rPr lang="en-US" dirty="0" smtClean="0"/>
              <a:t>per second</a:t>
            </a:r>
            <a:endParaRPr lang="en-US" dirty="0"/>
          </a:p>
        </p:txBody>
      </p:sp>
      <p:grpSp>
        <p:nvGrpSpPr>
          <p:cNvPr id="2" name="Group 1"/>
          <p:cNvGrpSpPr/>
          <p:nvPr/>
        </p:nvGrpSpPr>
        <p:grpSpPr>
          <a:xfrm>
            <a:off x="1790700" y="3930193"/>
            <a:ext cx="4991100" cy="1556207"/>
            <a:chOff x="1790700" y="3930193"/>
            <a:chExt cx="4991100" cy="1556207"/>
          </a:xfrm>
        </p:grpSpPr>
        <p:sp>
          <p:nvSpPr>
            <p:cNvPr id="11" name="TextBox 10"/>
            <p:cNvSpPr txBox="1"/>
            <p:nvPr/>
          </p:nvSpPr>
          <p:spPr>
            <a:xfrm>
              <a:off x="1790700" y="3930193"/>
              <a:ext cx="1790700" cy="646331"/>
            </a:xfrm>
            <a:prstGeom prst="rect">
              <a:avLst/>
            </a:prstGeom>
            <a:noFill/>
          </p:spPr>
          <p:txBody>
            <a:bodyPr wrap="square" rtlCol="0">
              <a:spAutoFit/>
            </a:bodyPr>
            <a:lstStyle/>
            <a:p>
              <a:pPr algn="ctr"/>
              <a:r>
                <a:rPr lang="en-US" b="1" dirty="0" smtClean="0"/>
                <a:t>1 billion+</a:t>
              </a:r>
              <a:r>
                <a:rPr lang="en-US" dirty="0" smtClean="0"/>
                <a:t/>
              </a:r>
              <a:br>
                <a:rPr lang="en-US" dirty="0" smtClean="0"/>
              </a:br>
              <a:r>
                <a:rPr lang="en-US" dirty="0" smtClean="0"/>
                <a:t>records</a:t>
              </a:r>
              <a:endParaRPr lang="en-US" dirty="0"/>
            </a:p>
          </p:txBody>
        </p:sp>
        <p:sp>
          <p:nvSpPr>
            <p:cNvPr id="16" name="TextBox 15"/>
            <p:cNvSpPr txBox="1"/>
            <p:nvPr/>
          </p:nvSpPr>
          <p:spPr>
            <a:xfrm>
              <a:off x="4991100" y="4840069"/>
              <a:ext cx="1790700" cy="646331"/>
            </a:xfrm>
            <a:prstGeom prst="rect">
              <a:avLst/>
            </a:prstGeom>
            <a:noFill/>
          </p:spPr>
          <p:txBody>
            <a:bodyPr wrap="square" rtlCol="0">
              <a:spAutoFit/>
            </a:bodyPr>
            <a:lstStyle/>
            <a:p>
              <a:pPr algn="ctr"/>
              <a:r>
                <a:rPr lang="en-US" b="1" dirty="0" smtClean="0"/>
                <a:t>50 searches </a:t>
              </a:r>
              <a:r>
                <a:rPr lang="en-US" dirty="0" smtClean="0"/>
                <a:t>per second</a:t>
              </a:r>
              <a:endParaRPr lang="en-US" dirty="0"/>
            </a:p>
          </p:txBody>
        </p:sp>
      </p:grpSp>
      <p:sp>
        <p:nvSpPr>
          <p:cNvPr id="17" name="TextBox 16"/>
          <p:cNvSpPr txBox="1"/>
          <p:nvPr/>
        </p:nvSpPr>
        <p:spPr>
          <a:xfrm>
            <a:off x="5390866" y="3988415"/>
            <a:ext cx="900752" cy="369332"/>
          </a:xfrm>
          <a:prstGeom prst="rect">
            <a:avLst/>
          </a:prstGeom>
          <a:noFill/>
        </p:spPr>
        <p:txBody>
          <a:bodyPr wrap="square" rtlCol="0">
            <a:spAutoFit/>
          </a:bodyPr>
          <a:lstStyle/>
          <a:p>
            <a:pPr algn="ctr"/>
            <a:r>
              <a:rPr lang="en-US" dirty="0" smtClean="0"/>
              <a:t>2013</a:t>
            </a:r>
            <a:endParaRPr lang="en-US" dirty="0"/>
          </a:p>
        </p:txBody>
      </p:sp>
      <p:sp>
        <p:nvSpPr>
          <p:cNvPr id="20" name="TextBox 19"/>
          <p:cNvSpPr txBox="1"/>
          <p:nvPr/>
        </p:nvSpPr>
        <p:spPr>
          <a:xfrm>
            <a:off x="7342496" y="2659856"/>
            <a:ext cx="1039504" cy="369332"/>
          </a:xfrm>
          <a:prstGeom prst="rect">
            <a:avLst/>
          </a:prstGeom>
          <a:noFill/>
        </p:spPr>
        <p:txBody>
          <a:bodyPr wrap="square" rtlCol="0">
            <a:spAutoFit/>
          </a:bodyPr>
          <a:lstStyle/>
          <a:p>
            <a:pPr algn="ctr"/>
            <a:r>
              <a:rPr lang="en-US" dirty="0" smtClean="0"/>
              <a:t>2017</a:t>
            </a:r>
            <a:endParaRPr lang="en-US" dirty="0"/>
          </a:p>
        </p:txBody>
      </p:sp>
      <p:sp>
        <p:nvSpPr>
          <p:cNvPr id="21" name="Flowchart: Connector 20"/>
          <p:cNvSpPr/>
          <p:nvPr/>
        </p:nvSpPr>
        <p:spPr>
          <a:xfrm>
            <a:off x="3962400" y="1118830"/>
            <a:ext cx="1524000" cy="1606510"/>
          </a:xfrm>
          <a:prstGeom prst="flowChartConnector">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t>
            </a:r>
            <a:endParaRPr lang="en-US" dirty="0"/>
          </a:p>
        </p:txBody>
      </p:sp>
      <p:grpSp>
        <p:nvGrpSpPr>
          <p:cNvPr id="3" name="Group 2"/>
          <p:cNvGrpSpPr/>
          <p:nvPr/>
        </p:nvGrpSpPr>
        <p:grpSpPr>
          <a:xfrm>
            <a:off x="3870960" y="2725340"/>
            <a:ext cx="5063490" cy="1578591"/>
            <a:chOff x="3870960" y="2725340"/>
            <a:chExt cx="5063490" cy="1578591"/>
          </a:xfrm>
        </p:grpSpPr>
        <p:sp>
          <p:nvSpPr>
            <p:cNvPr id="19" name="TextBox 18"/>
            <p:cNvSpPr txBox="1"/>
            <p:nvPr/>
          </p:nvSpPr>
          <p:spPr>
            <a:xfrm>
              <a:off x="6838950" y="3657600"/>
              <a:ext cx="2095500" cy="646331"/>
            </a:xfrm>
            <a:prstGeom prst="rect">
              <a:avLst/>
            </a:prstGeom>
            <a:noFill/>
          </p:spPr>
          <p:txBody>
            <a:bodyPr wrap="square" rtlCol="0">
              <a:spAutoFit/>
            </a:bodyPr>
            <a:lstStyle/>
            <a:p>
              <a:pPr algn="ctr"/>
              <a:r>
                <a:rPr lang="en-US" b="1" dirty="0"/>
                <a:t>~</a:t>
              </a:r>
              <a:r>
                <a:rPr lang="en-US" b="1" dirty="0" smtClean="0"/>
                <a:t>100 searches </a:t>
              </a:r>
              <a:r>
                <a:rPr lang="en-US" dirty="0" smtClean="0"/>
                <a:t>per second</a:t>
              </a:r>
              <a:endParaRPr lang="en-US" dirty="0"/>
            </a:p>
          </p:txBody>
        </p:sp>
        <p:sp>
          <p:nvSpPr>
            <p:cNvPr id="22" name="TextBox 21"/>
            <p:cNvSpPr txBox="1"/>
            <p:nvPr/>
          </p:nvSpPr>
          <p:spPr>
            <a:xfrm>
              <a:off x="3870960" y="2725340"/>
              <a:ext cx="1722120" cy="646331"/>
            </a:xfrm>
            <a:prstGeom prst="rect">
              <a:avLst/>
            </a:prstGeom>
            <a:noFill/>
          </p:spPr>
          <p:txBody>
            <a:bodyPr wrap="square" rtlCol="0">
              <a:spAutoFit/>
            </a:bodyPr>
            <a:lstStyle/>
            <a:p>
              <a:pPr algn="ctr"/>
              <a:r>
                <a:rPr lang="en-US" b="1" dirty="0" smtClean="0"/>
                <a:t>2 billion</a:t>
              </a:r>
            </a:p>
            <a:p>
              <a:pPr algn="ctr"/>
              <a:r>
                <a:rPr lang="en-US" dirty="0" smtClean="0"/>
                <a:t>Records?</a:t>
              </a:r>
              <a:endParaRPr lang="en-US" dirty="0"/>
            </a:p>
          </p:txBody>
        </p:sp>
      </p:grpSp>
      <p:sp>
        <p:nvSpPr>
          <p:cNvPr id="23" name="TextBox 22"/>
          <p:cNvSpPr txBox="1"/>
          <p:nvPr/>
        </p:nvSpPr>
        <p:spPr>
          <a:xfrm>
            <a:off x="4162567" y="1727596"/>
            <a:ext cx="1064753" cy="369332"/>
          </a:xfrm>
          <a:prstGeom prst="rect">
            <a:avLst/>
          </a:prstGeom>
          <a:noFill/>
        </p:spPr>
        <p:txBody>
          <a:bodyPr wrap="square" rtlCol="0">
            <a:spAutoFit/>
          </a:bodyPr>
          <a:lstStyle/>
          <a:p>
            <a:pPr algn="ctr"/>
            <a:r>
              <a:rPr lang="en-US" dirty="0" smtClean="0"/>
              <a:t>2017</a:t>
            </a:r>
            <a:endParaRPr lang="en-US" dirty="0"/>
          </a:p>
        </p:txBody>
      </p:sp>
      <p:sp>
        <p:nvSpPr>
          <p:cNvPr id="25" name="Flowchart: Connector 24"/>
          <p:cNvSpPr/>
          <p:nvPr/>
        </p:nvSpPr>
        <p:spPr>
          <a:xfrm>
            <a:off x="3581400" y="4840069"/>
            <a:ext cx="876300" cy="838200"/>
          </a:xfrm>
          <a:prstGeom prst="flowChartConnector">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p:cNvSpPr txBox="1"/>
          <p:nvPr/>
        </p:nvSpPr>
        <p:spPr>
          <a:xfrm>
            <a:off x="3619500" y="5074503"/>
            <a:ext cx="838200" cy="369332"/>
          </a:xfrm>
          <a:prstGeom prst="rect">
            <a:avLst/>
          </a:prstGeom>
          <a:noFill/>
        </p:spPr>
        <p:txBody>
          <a:bodyPr wrap="square" rtlCol="0">
            <a:spAutoFit/>
          </a:bodyPr>
          <a:lstStyle/>
          <a:p>
            <a:pPr algn="ctr"/>
            <a:r>
              <a:rPr lang="en-US" dirty="0" smtClean="0"/>
              <a:t>2007</a:t>
            </a:r>
            <a:endParaRPr lang="en-US" dirty="0"/>
          </a:p>
        </p:txBody>
      </p:sp>
      <p:grpSp>
        <p:nvGrpSpPr>
          <p:cNvPr id="12" name="Group 11"/>
          <p:cNvGrpSpPr/>
          <p:nvPr/>
        </p:nvGrpSpPr>
        <p:grpSpPr>
          <a:xfrm>
            <a:off x="2210289" y="3088019"/>
            <a:ext cx="4107319" cy="1300506"/>
            <a:chOff x="2210289" y="3088019"/>
            <a:chExt cx="4107319" cy="1300506"/>
          </a:xfrm>
        </p:grpSpPr>
        <p:sp>
          <p:nvSpPr>
            <p:cNvPr id="26" name="TextBox 25"/>
            <p:cNvSpPr txBox="1"/>
            <p:nvPr/>
          </p:nvSpPr>
          <p:spPr>
            <a:xfrm>
              <a:off x="2210289" y="3088019"/>
              <a:ext cx="960188" cy="400110"/>
            </a:xfrm>
            <a:prstGeom prst="rect">
              <a:avLst/>
            </a:prstGeom>
            <a:solidFill>
              <a:schemeClr val="bg1"/>
            </a:solidFill>
            <a:ln>
              <a:noFill/>
            </a:ln>
          </p:spPr>
          <p:txBody>
            <a:bodyPr wrap="square" rtlCol="0">
              <a:spAutoFit/>
            </a:bodyPr>
            <a:lstStyle/>
            <a:p>
              <a:pPr algn="ctr"/>
              <a:r>
                <a:rPr lang="en-US" sz="2000" b="1" dirty="0" smtClean="0"/>
                <a:t>2014</a:t>
              </a:r>
              <a:endParaRPr lang="en-US" sz="2000" b="1" dirty="0"/>
            </a:p>
          </p:txBody>
        </p:sp>
        <p:sp>
          <p:nvSpPr>
            <p:cNvPr id="27" name="TextBox 26"/>
            <p:cNvSpPr txBox="1"/>
            <p:nvPr/>
          </p:nvSpPr>
          <p:spPr>
            <a:xfrm>
              <a:off x="5357420" y="3988415"/>
              <a:ext cx="960188" cy="400110"/>
            </a:xfrm>
            <a:prstGeom prst="rect">
              <a:avLst/>
            </a:prstGeom>
            <a:solidFill>
              <a:schemeClr val="accent6">
                <a:lumMod val="20000"/>
                <a:lumOff val="80000"/>
              </a:schemeClr>
            </a:solidFill>
            <a:ln>
              <a:noFill/>
            </a:ln>
          </p:spPr>
          <p:txBody>
            <a:bodyPr wrap="square" rtlCol="0">
              <a:spAutoFit/>
            </a:bodyPr>
            <a:lstStyle/>
            <a:p>
              <a:pPr algn="ctr"/>
              <a:r>
                <a:rPr lang="en-US" sz="2000" b="1" dirty="0" smtClean="0"/>
                <a:t>2014</a:t>
              </a:r>
              <a:endParaRPr lang="en-US" sz="2000" b="1" dirty="0"/>
            </a:p>
          </p:txBody>
        </p:sp>
      </p:grpSp>
    </p:spTree>
    <p:extLst>
      <p:ext uri="{BB962C8B-B14F-4D97-AF65-F5344CB8AC3E}">
        <p14:creationId xmlns:p14="http://schemas.microsoft.com/office/powerpoint/2010/main" val="1737257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07865" y="169445"/>
            <a:ext cx="3249608" cy="369332"/>
          </a:xfrm>
          <a:prstGeom prst="rect">
            <a:avLst/>
          </a:prstGeom>
        </p:spPr>
        <p:txBody>
          <a:bodyPr wrap="none">
            <a:spAutoFit/>
          </a:bodyPr>
          <a:lstStyle/>
          <a:p>
            <a:pPr>
              <a:spcAft>
                <a:spcPts val="3000"/>
              </a:spcAft>
            </a:pPr>
            <a:r>
              <a:rPr lang="en-US" dirty="0" smtClean="0">
                <a:solidFill>
                  <a:schemeClr val="accent2"/>
                </a:solidFill>
                <a:latin typeface="Helvetica Light"/>
                <a:cs typeface="Helvetica Light"/>
              </a:rPr>
              <a:t>Big Data tools and techniques</a:t>
            </a:r>
            <a:endParaRPr lang="en-US" baseline="60000" dirty="0">
              <a:solidFill>
                <a:schemeClr val="accent2"/>
              </a:solidFill>
              <a:latin typeface="Helvetica Light"/>
              <a:cs typeface="Helvetica Light"/>
            </a:endParaRPr>
          </a:p>
        </p:txBody>
      </p:sp>
      <p:sp>
        <p:nvSpPr>
          <p:cNvPr id="4" name="Content Placeholder 2"/>
          <p:cNvSpPr txBox="1">
            <a:spLocks/>
          </p:cNvSpPr>
          <p:nvPr/>
        </p:nvSpPr>
        <p:spPr>
          <a:xfrm>
            <a:off x="465825" y="992187"/>
            <a:ext cx="8528049" cy="5599681"/>
          </a:xfrm>
          <a:prstGeom prst="rect">
            <a:avLst/>
          </a:prstGeom>
        </p:spPr>
        <p:txBody>
          <a:bodyPr>
            <a:noAutofit/>
          </a:bodyPr>
          <a:lstStyle>
            <a:lvl1pPr marL="342900" indent="-342900" algn="l" rtl="0" eaLnBrk="0" fontAlgn="base" hangingPunct="0">
              <a:spcBef>
                <a:spcPct val="35000"/>
              </a:spcBef>
              <a:spcAft>
                <a:spcPct val="0"/>
              </a:spcAft>
              <a:buSzPct val="85000"/>
              <a:buChar char="•"/>
              <a:defRPr sz="2200">
                <a:solidFill>
                  <a:schemeClr val="tx1"/>
                </a:solidFill>
                <a:latin typeface="+mn-lt"/>
                <a:ea typeface="+mn-ea"/>
                <a:cs typeface="+mn-cs"/>
              </a:defRPr>
            </a:lvl1pPr>
            <a:lvl2pPr marL="742950" indent="-285750" algn="l" rtl="0" eaLnBrk="0" fontAlgn="base" hangingPunct="0">
              <a:spcBef>
                <a:spcPct val="35000"/>
              </a:spcBef>
              <a:spcAft>
                <a:spcPct val="0"/>
              </a:spcAft>
              <a:buSzPct val="85000"/>
              <a:buChar char="•"/>
              <a:defRPr sz="2200">
                <a:solidFill>
                  <a:schemeClr val="tx1"/>
                </a:solidFill>
                <a:latin typeface="+mn-lt"/>
                <a:cs typeface="+mn-cs"/>
              </a:defRPr>
            </a:lvl2pPr>
            <a:lvl3pPr marL="1143000" indent="-228600" algn="l" rtl="0" eaLnBrk="0" fontAlgn="base" hangingPunct="0">
              <a:spcBef>
                <a:spcPct val="35000"/>
              </a:spcBef>
              <a:spcAft>
                <a:spcPct val="0"/>
              </a:spcAft>
              <a:buSzPct val="85000"/>
              <a:buChar char="•"/>
              <a:defRPr sz="2200">
                <a:solidFill>
                  <a:schemeClr val="tx1"/>
                </a:solidFill>
                <a:latin typeface="+mn-lt"/>
                <a:cs typeface="+mn-cs"/>
              </a:defRPr>
            </a:lvl3pPr>
            <a:lvl4pPr marL="1600200" indent="-228600" algn="l" rtl="0" eaLnBrk="0" fontAlgn="base" hangingPunct="0">
              <a:spcBef>
                <a:spcPct val="35000"/>
              </a:spcBef>
              <a:spcAft>
                <a:spcPct val="0"/>
              </a:spcAft>
              <a:buSzPct val="85000"/>
              <a:buChar char="•"/>
              <a:defRPr sz="2200">
                <a:solidFill>
                  <a:schemeClr val="tx1"/>
                </a:solidFill>
                <a:latin typeface="+mn-lt"/>
                <a:cs typeface="+mn-cs"/>
              </a:defRPr>
            </a:lvl4pPr>
            <a:lvl5pPr marL="2057400" indent="-228600" algn="l" rtl="0" eaLnBrk="0" fontAlgn="base" hangingPunct="0">
              <a:spcBef>
                <a:spcPct val="35000"/>
              </a:spcBef>
              <a:spcAft>
                <a:spcPct val="0"/>
              </a:spcAft>
              <a:buSzPct val="85000"/>
              <a:buChar char="•"/>
              <a:defRPr sz="2200">
                <a:solidFill>
                  <a:schemeClr val="tx1"/>
                </a:solidFill>
                <a:latin typeface="+mn-lt"/>
                <a:cs typeface="+mn-cs"/>
              </a:defRPr>
            </a:lvl5pPr>
            <a:lvl6pPr marL="2514600" indent="-228600" algn="l" rtl="0" fontAlgn="base">
              <a:spcBef>
                <a:spcPct val="35000"/>
              </a:spcBef>
              <a:spcAft>
                <a:spcPct val="0"/>
              </a:spcAft>
              <a:buSzPct val="85000"/>
              <a:buChar char="•"/>
              <a:defRPr sz="2200">
                <a:solidFill>
                  <a:schemeClr val="tx1"/>
                </a:solidFill>
                <a:latin typeface="+mn-lt"/>
                <a:cs typeface="+mn-cs"/>
              </a:defRPr>
            </a:lvl6pPr>
            <a:lvl7pPr marL="2971800" indent="-228600" algn="l" rtl="0" fontAlgn="base">
              <a:spcBef>
                <a:spcPct val="35000"/>
              </a:spcBef>
              <a:spcAft>
                <a:spcPct val="0"/>
              </a:spcAft>
              <a:buSzPct val="85000"/>
              <a:buChar char="•"/>
              <a:defRPr sz="2200">
                <a:solidFill>
                  <a:schemeClr val="tx1"/>
                </a:solidFill>
                <a:latin typeface="+mn-lt"/>
                <a:cs typeface="+mn-cs"/>
              </a:defRPr>
            </a:lvl7pPr>
            <a:lvl8pPr marL="3429000" indent="-228600" algn="l" rtl="0" fontAlgn="base">
              <a:spcBef>
                <a:spcPct val="35000"/>
              </a:spcBef>
              <a:spcAft>
                <a:spcPct val="0"/>
              </a:spcAft>
              <a:buSzPct val="85000"/>
              <a:buChar char="•"/>
              <a:defRPr sz="2200">
                <a:solidFill>
                  <a:schemeClr val="tx1"/>
                </a:solidFill>
                <a:latin typeface="+mn-lt"/>
                <a:cs typeface="+mn-cs"/>
              </a:defRPr>
            </a:lvl8pPr>
            <a:lvl9pPr marL="3886200" indent="-228600" algn="l" rtl="0" fontAlgn="base">
              <a:spcBef>
                <a:spcPct val="35000"/>
              </a:spcBef>
              <a:spcAft>
                <a:spcPct val="0"/>
              </a:spcAft>
              <a:buSzPct val="85000"/>
              <a:buChar char="•"/>
              <a:defRPr sz="2200">
                <a:solidFill>
                  <a:schemeClr val="tx1"/>
                </a:solidFill>
                <a:latin typeface="+mn-lt"/>
                <a:cs typeface="+mn-cs"/>
              </a:defRPr>
            </a:lvl9pPr>
          </a:lstStyle>
          <a:p>
            <a:r>
              <a:rPr lang="en-US" sz="2800" b="1" dirty="0" smtClean="0">
                <a:latin typeface="Helvetica Light"/>
              </a:rPr>
              <a:t>Hadoop</a:t>
            </a:r>
            <a:r>
              <a:rPr lang="en-US" sz="2800" dirty="0" smtClean="0">
                <a:latin typeface="Helvetica Light"/>
              </a:rPr>
              <a:t> for massive </a:t>
            </a:r>
            <a:r>
              <a:rPr lang="en-US" sz="2800" dirty="0">
                <a:latin typeface="Helvetica Light"/>
              </a:rPr>
              <a:t>bibliographic data </a:t>
            </a:r>
            <a:r>
              <a:rPr lang="en-US" sz="2800" dirty="0" smtClean="0">
                <a:latin typeface="Helvetica Light"/>
              </a:rPr>
              <a:t>processing</a:t>
            </a:r>
          </a:p>
          <a:p>
            <a:pPr lvl="1"/>
            <a:r>
              <a:rPr lang="en-US" sz="2400" dirty="0" smtClean="0">
                <a:latin typeface="Helvetica Light"/>
              </a:rPr>
              <a:t>Increases </a:t>
            </a:r>
            <a:r>
              <a:rPr lang="en-US" sz="2400" dirty="0">
                <a:latin typeface="Helvetica Light"/>
              </a:rPr>
              <a:t>processing </a:t>
            </a:r>
            <a:r>
              <a:rPr lang="en-US" sz="2400" dirty="0" smtClean="0">
                <a:latin typeface="Helvetica Light"/>
              </a:rPr>
              <a:t>capacity by </a:t>
            </a:r>
            <a:r>
              <a:rPr lang="en-US" sz="2400" dirty="0">
                <a:latin typeface="Helvetica Light"/>
              </a:rPr>
              <a:t>a factor of 10 or </a:t>
            </a:r>
            <a:r>
              <a:rPr lang="en-US" sz="2400" dirty="0" smtClean="0">
                <a:latin typeface="Helvetica Light"/>
              </a:rPr>
              <a:t>more</a:t>
            </a:r>
          </a:p>
          <a:p>
            <a:pPr lvl="1"/>
            <a:r>
              <a:rPr lang="en-US" sz="2400" dirty="0">
                <a:latin typeface="Helvetica Light"/>
              </a:rPr>
              <a:t>New way of “job” </a:t>
            </a:r>
            <a:r>
              <a:rPr lang="en-US" sz="2400" dirty="0" smtClean="0">
                <a:latin typeface="Helvetica Light"/>
              </a:rPr>
              <a:t>data processing</a:t>
            </a:r>
            <a:endParaRPr lang="en-US" sz="2400" dirty="0">
              <a:latin typeface="Helvetica Light"/>
            </a:endParaRPr>
          </a:p>
          <a:p>
            <a:pPr marL="457200" lvl="1" indent="0">
              <a:buNone/>
            </a:pPr>
            <a:endParaRPr lang="en-US" sz="2400" dirty="0" smtClean="0">
              <a:latin typeface="Helvetica Light"/>
            </a:endParaRPr>
          </a:p>
          <a:p>
            <a:r>
              <a:rPr lang="en-US" sz="2800" b="1" dirty="0" smtClean="0">
                <a:latin typeface="Helvetica Light"/>
              </a:rPr>
              <a:t>Cassandra</a:t>
            </a:r>
            <a:r>
              <a:rPr lang="en-US" sz="2800" dirty="0" smtClean="0">
                <a:latin typeface="Helvetica Light"/>
              </a:rPr>
              <a:t> as core repository for item level data</a:t>
            </a:r>
          </a:p>
          <a:p>
            <a:pPr lvl="1"/>
            <a:r>
              <a:rPr lang="en-US" sz="2400" dirty="0" smtClean="0">
                <a:latin typeface="Helvetica Light"/>
              </a:rPr>
              <a:t>Increases availability</a:t>
            </a:r>
          </a:p>
          <a:p>
            <a:pPr lvl="1"/>
            <a:r>
              <a:rPr lang="en-US" sz="2400" dirty="0" smtClean="0">
                <a:latin typeface="Helvetica Light"/>
              </a:rPr>
              <a:t>Simplifies operations</a:t>
            </a:r>
          </a:p>
          <a:p>
            <a:pPr lvl="1"/>
            <a:r>
              <a:rPr lang="en-US" sz="2400" dirty="0" smtClean="0">
                <a:latin typeface="Helvetica Light"/>
              </a:rPr>
              <a:t>Supports linear scalability</a:t>
            </a:r>
            <a:endParaRPr lang="en-US" sz="2400" dirty="0">
              <a:latin typeface="Helvetica Light"/>
            </a:endParaRPr>
          </a:p>
        </p:txBody>
      </p:sp>
    </p:spTree>
    <p:extLst>
      <p:ext uri="{BB962C8B-B14F-4D97-AF65-F5344CB8AC3E}">
        <p14:creationId xmlns:p14="http://schemas.microsoft.com/office/powerpoint/2010/main" val="418594599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105273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p:cNvSpPr>
            <a:spLocks noGrp="1"/>
          </p:cNvSpPr>
          <p:nvPr>
            <p:ph type="title"/>
          </p:nvPr>
        </p:nvSpPr>
        <p:spPr>
          <a:xfrm>
            <a:off x="457200" y="120786"/>
            <a:ext cx="8229600" cy="859942"/>
          </a:xfrm>
        </p:spPr>
        <p:txBody>
          <a:bodyPr>
            <a:normAutofit/>
          </a:bodyPr>
          <a:lstStyle/>
          <a:p>
            <a:r>
              <a:rPr lang="en-US" sz="3600" dirty="0" smtClean="0">
                <a:solidFill>
                  <a:schemeClr val="bg1"/>
                </a:solidFill>
              </a:rPr>
              <a:t>Solution Core Elements </a:t>
            </a:r>
            <a:endParaRPr lang="en-US" sz="3600" b="1" dirty="0">
              <a:solidFill>
                <a:schemeClr val="bg1"/>
              </a:solidFill>
            </a:endParaRPr>
          </a:p>
        </p:txBody>
      </p:sp>
      <p:sp>
        <p:nvSpPr>
          <p:cNvPr id="2" name="Content Placeholder 1"/>
          <p:cNvSpPr>
            <a:spLocks noGrp="1"/>
          </p:cNvSpPr>
          <p:nvPr>
            <p:ph idx="4294967295"/>
          </p:nvPr>
        </p:nvSpPr>
        <p:spPr>
          <a:xfrm>
            <a:off x="715963" y="1268413"/>
            <a:ext cx="8428037" cy="4681537"/>
          </a:xfrm>
          <a:prstGeom prst="rect">
            <a:avLst/>
          </a:prstGeom>
        </p:spPr>
        <p:txBody>
          <a:bodyPr/>
          <a:lstStyle/>
          <a:p>
            <a:r>
              <a:rPr lang="en-US" dirty="0" smtClean="0"/>
              <a:t>Make everything in Primo and Primo Central that is accessible via search available </a:t>
            </a:r>
          </a:p>
          <a:p>
            <a:pPr lvl="1"/>
            <a:r>
              <a:rPr lang="en-US" dirty="0" smtClean="0"/>
              <a:t>as a URI</a:t>
            </a:r>
          </a:p>
          <a:p>
            <a:pPr lvl="1"/>
            <a:r>
              <a:rPr lang="en-US" dirty="0" smtClean="0"/>
              <a:t>Return JSON-LD RDF </a:t>
            </a:r>
          </a:p>
          <a:p>
            <a:pPr lvl="1"/>
            <a:r>
              <a:rPr lang="en-US" dirty="0" smtClean="0"/>
              <a:t>Described openly and formerly at </a:t>
            </a:r>
            <a:r>
              <a:rPr lang="en-US" dirty="0" err="1" smtClean="0"/>
              <a:t>github</a:t>
            </a:r>
            <a:r>
              <a:rPr lang="en-US" dirty="0" smtClean="0"/>
              <a:t>/</a:t>
            </a:r>
            <a:r>
              <a:rPr lang="en-US" dirty="0" err="1" smtClean="0"/>
              <a:t>ExlibrisGroup</a:t>
            </a:r>
            <a:endParaRPr lang="en-US" dirty="0" smtClean="0"/>
          </a:p>
          <a:p>
            <a:r>
              <a:rPr lang="en-US" dirty="0" smtClean="0"/>
              <a:t>Continue to build </a:t>
            </a:r>
            <a:r>
              <a:rPr lang="en-US" dirty="0" err="1" smtClean="0"/>
              <a:t>RESTful</a:t>
            </a:r>
            <a:r>
              <a:rPr lang="en-US" dirty="0" smtClean="0"/>
              <a:t> search that returns URIs</a:t>
            </a:r>
          </a:p>
          <a:p>
            <a:r>
              <a:rPr lang="en-US" dirty="0" smtClean="0"/>
              <a:t>Make it easy to try using the Ex Libris Developer Network</a:t>
            </a:r>
          </a:p>
          <a:p>
            <a:endParaRPr lang="en-US" dirty="0"/>
          </a:p>
        </p:txBody>
      </p:sp>
    </p:spTree>
    <p:extLst>
      <p:ext uri="{BB962C8B-B14F-4D97-AF65-F5344CB8AC3E}">
        <p14:creationId xmlns:p14="http://schemas.microsoft.com/office/powerpoint/2010/main" val="139508829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105273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p:cNvSpPr>
            <a:spLocks noGrp="1"/>
          </p:cNvSpPr>
          <p:nvPr>
            <p:ph type="title"/>
          </p:nvPr>
        </p:nvSpPr>
        <p:spPr>
          <a:xfrm>
            <a:off x="457200" y="-18256"/>
            <a:ext cx="8229600" cy="1143000"/>
          </a:xfrm>
        </p:spPr>
        <p:txBody>
          <a:bodyPr>
            <a:normAutofit/>
          </a:bodyPr>
          <a:lstStyle/>
          <a:p>
            <a:r>
              <a:rPr lang="en-US" sz="3600" dirty="0" smtClean="0">
                <a:solidFill>
                  <a:schemeClr val="bg1"/>
                </a:solidFill>
              </a:rPr>
              <a:t>JSON-LD</a:t>
            </a:r>
            <a:endParaRPr lang="en-US" sz="3600" b="1" dirty="0">
              <a:solidFill>
                <a:schemeClr val="bg1"/>
              </a:solidFill>
            </a:endParaRPr>
          </a:p>
        </p:txBody>
      </p:sp>
      <p:pic>
        <p:nvPicPr>
          <p:cNvPr id="3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1124744"/>
            <a:ext cx="7920880" cy="5493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1" name="Rounded Rectangle 30"/>
          <p:cNvSpPr/>
          <p:nvPr/>
        </p:nvSpPr>
        <p:spPr bwMode="auto">
          <a:xfrm>
            <a:off x="971600" y="1340768"/>
            <a:ext cx="5904656" cy="1152128"/>
          </a:xfrm>
          <a:prstGeom prst="roundRect">
            <a:avLst/>
          </a:prstGeom>
          <a:solidFill>
            <a:schemeClr val="accent1">
              <a:alpha val="10000"/>
            </a:schemeClr>
          </a:solidFill>
          <a:ln w="76200" cap="flat" cmpd="sng" algn="ctr">
            <a:solidFill>
              <a:srgbClr val="2D008E"/>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641860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3026" y="1334219"/>
            <a:ext cx="7753350" cy="5191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0" y="0"/>
            <a:ext cx="9144000" cy="105273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p:cNvSpPr>
            <a:spLocks noGrp="1"/>
          </p:cNvSpPr>
          <p:nvPr>
            <p:ph type="title"/>
          </p:nvPr>
        </p:nvSpPr>
        <p:spPr>
          <a:xfrm>
            <a:off x="457200" y="-18256"/>
            <a:ext cx="8229600" cy="1143000"/>
          </a:xfrm>
        </p:spPr>
        <p:txBody>
          <a:bodyPr>
            <a:normAutofit/>
          </a:bodyPr>
          <a:lstStyle/>
          <a:p>
            <a:r>
              <a:rPr lang="en-US" sz="3600" dirty="0" smtClean="0">
                <a:solidFill>
                  <a:schemeClr val="bg1"/>
                </a:solidFill>
              </a:rPr>
              <a:t>GITHUB</a:t>
            </a:r>
            <a:endParaRPr lang="en-US" sz="3600" b="1" dirty="0">
              <a:solidFill>
                <a:schemeClr val="bg1"/>
              </a:solidFill>
            </a:endParaRPr>
          </a:p>
        </p:txBody>
      </p:sp>
      <p:sp>
        <p:nvSpPr>
          <p:cNvPr id="26" name="Rounded Rectangle 25"/>
          <p:cNvSpPr/>
          <p:nvPr/>
        </p:nvSpPr>
        <p:spPr bwMode="auto">
          <a:xfrm>
            <a:off x="179512" y="1158242"/>
            <a:ext cx="3600400" cy="758590"/>
          </a:xfrm>
          <a:prstGeom prst="roundRect">
            <a:avLst/>
          </a:prstGeom>
          <a:solidFill>
            <a:schemeClr val="accent1">
              <a:alpha val="12000"/>
            </a:schemeClr>
          </a:solidFill>
          <a:ln w="76200" cap="flat" cmpd="sng" algn="ctr">
            <a:solidFill>
              <a:srgbClr val="2D008E"/>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9" name="Rounded Rectangle 28"/>
          <p:cNvSpPr/>
          <p:nvPr/>
        </p:nvSpPr>
        <p:spPr bwMode="auto">
          <a:xfrm>
            <a:off x="132050" y="4221088"/>
            <a:ext cx="3923928" cy="758590"/>
          </a:xfrm>
          <a:prstGeom prst="roundRect">
            <a:avLst/>
          </a:prstGeom>
          <a:solidFill>
            <a:schemeClr val="accent1">
              <a:alpha val="12000"/>
            </a:schemeClr>
          </a:solidFill>
          <a:ln w="76200" cap="flat" cmpd="sng" algn="ctr">
            <a:solidFill>
              <a:srgbClr val="2D008E"/>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299885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4221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31038" b="7241"/>
          <a:stretch/>
        </p:blipFill>
        <p:spPr>
          <a:xfrm>
            <a:off x="0" y="980728"/>
            <a:ext cx="3277438" cy="4408395"/>
          </a:xfrm>
          <a:prstGeom prst="rect">
            <a:avLst/>
          </a:prstGeom>
          <a:effectLst>
            <a:reflection blurRad="6350" stA="52000" endA="300" endPos="19000" dir="5400000" sy="-100000" algn="bl" rotWithShape="0"/>
          </a:effectLst>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76256" y="508095"/>
            <a:ext cx="1426839" cy="472633"/>
          </a:xfrm>
          <a:prstGeom prst="rect">
            <a:avLst/>
          </a:prstGeom>
        </p:spPr>
      </p:pic>
      <p:sp>
        <p:nvSpPr>
          <p:cNvPr id="9" name="כותרת 17"/>
          <p:cNvSpPr>
            <a:spLocks noGrp="1"/>
          </p:cNvSpPr>
          <p:nvPr>
            <p:ph type="ctrTitle"/>
          </p:nvPr>
        </p:nvSpPr>
        <p:spPr>
          <a:xfrm>
            <a:off x="2478905" y="2254858"/>
            <a:ext cx="6321891" cy="1246150"/>
          </a:xfrm>
        </p:spPr>
        <p:txBody>
          <a:bodyPr>
            <a:normAutofit/>
          </a:bodyPr>
          <a:lstStyle/>
          <a:p>
            <a:r>
              <a:rPr lang="en-US" sz="3200" b="1" dirty="0">
                <a:solidFill>
                  <a:schemeClr val="bg1"/>
                </a:solidFill>
              </a:rPr>
              <a:t/>
            </a:r>
            <a:br>
              <a:rPr lang="en-US" sz="3200" b="1" dirty="0">
                <a:solidFill>
                  <a:schemeClr val="bg1"/>
                </a:solidFill>
              </a:rPr>
            </a:br>
            <a:r>
              <a:rPr lang="en-US" sz="3600" b="1" dirty="0" smtClean="0">
                <a:solidFill>
                  <a:schemeClr val="bg1"/>
                </a:solidFill>
              </a:rPr>
              <a:t>What’s it good for?</a:t>
            </a:r>
            <a:endParaRPr lang="he-IL" sz="3600" b="1" dirty="0">
              <a:solidFill>
                <a:schemeClr val="bg1"/>
              </a:solidFill>
            </a:endParaRPr>
          </a:p>
        </p:txBody>
      </p:sp>
      <p:sp>
        <p:nvSpPr>
          <p:cNvPr id="17" name="Oval 16"/>
          <p:cNvSpPr/>
          <p:nvPr/>
        </p:nvSpPr>
        <p:spPr>
          <a:xfrm>
            <a:off x="3059832" y="1412776"/>
            <a:ext cx="1080120" cy="1080120"/>
          </a:xfrm>
          <a:prstGeom prst="ellipse">
            <a:avLst/>
          </a:prstGeom>
          <a:gradFill flip="none" rotWithShape="1">
            <a:gsLst>
              <a:gs pos="0">
                <a:schemeClr val="accent2">
                  <a:lumMod val="40000"/>
                  <a:lumOff val="60000"/>
                  <a:tint val="66000"/>
                  <a:satMod val="160000"/>
                </a:schemeClr>
              </a:gs>
              <a:gs pos="50000">
                <a:schemeClr val="accent2">
                  <a:lumMod val="40000"/>
                  <a:lumOff val="60000"/>
                  <a:tint val="44500"/>
                  <a:satMod val="160000"/>
                </a:schemeClr>
              </a:gs>
              <a:gs pos="100000">
                <a:schemeClr val="accent2">
                  <a:lumMod val="40000"/>
                  <a:lumOff val="60000"/>
                  <a:tint val="23500"/>
                  <a:satMod val="160000"/>
                </a:schemeClr>
              </a:gs>
            </a:gsLst>
            <a:lin ang="5400000" scaled="1"/>
            <a:tileRect/>
          </a:gradFill>
          <a:ln>
            <a:solidFill>
              <a:schemeClr val="accent2">
                <a:lumMod val="20000"/>
                <a:lumOff val="8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4"/>
          <p:cNvGrpSpPr>
            <a:grpSpLocks noChangeAspect="1"/>
          </p:cNvGrpSpPr>
          <p:nvPr/>
        </p:nvGrpSpPr>
        <p:grpSpPr bwMode="auto">
          <a:xfrm>
            <a:off x="3253267" y="1678265"/>
            <a:ext cx="693250" cy="549143"/>
            <a:chOff x="1973" y="1078"/>
            <a:chExt cx="635" cy="503"/>
          </a:xfrm>
        </p:grpSpPr>
        <p:sp>
          <p:nvSpPr>
            <p:cNvPr id="13" name="AutoShape 3"/>
            <p:cNvSpPr>
              <a:spLocks noChangeAspect="1" noChangeArrowheads="1" noTextEdit="1"/>
            </p:cNvSpPr>
            <p:nvPr/>
          </p:nvSpPr>
          <p:spPr bwMode="auto">
            <a:xfrm>
              <a:off x="1973" y="1078"/>
              <a:ext cx="635" cy="5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5"/>
            <p:cNvSpPr>
              <a:spLocks/>
            </p:cNvSpPr>
            <p:nvPr/>
          </p:nvSpPr>
          <p:spPr bwMode="auto">
            <a:xfrm>
              <a:off x="2219" y="1468"/>
              <a:ext cx="143" cy="48"/>
            </a:xfrm>
            <a:custGeom>
              <a:avLst/>
              <a:gdLst>
                <a:gd name="T0" fmla="*/ 429 w 429"/>
                <a:gd name="T1" fmla="*/ 130 h 142"/>
                <a:gd name="T2" fmla="*/ 387 w 429"/>
                <a:gd name="T3" fmla="*/ 6 h 142"/>
                <a:gd name="T4" fmla="*/ 387 w 429"/>
                <a:gd name="T5" fmla="*/ 6 h 142"/>
                <a:gd name="T6" fmla="*/ 386 w 429"/>
                <a:gd name="T7" fmla="*/ 4 h 142"/>
                <a:gd name="T8" fmla="*/ 385 w 429"/>
                <a:gd name="T9" fmla="*/ 1 h 142"/>
                <a:gd name="T10" fmla="*/ 382 w 429"/>
                <a:gd name="T11" fmla="*/ 0 h 142"/>
                <a:gd name="T12" fmla="*/ 379 w 429"/>
                <a:gd name="T13" fmla="*/ 0 h 142"/>
                <a:gd name="T14" fmla="*/ 50 w 429"/>
                <a:gd name="T15" fmla="*/ 0 h 142"/>
                <a:gd name="T16" fmla="*/ 50 w 429"/>
                <a:gd name="T17" fmla="*/ 0 h 142"/>
                <a:gd name="T18" fmla="*/ 47 w 429"/>
                <a:gd name="T19" fmla="*/ 0 h 142"/>
                <a:gd name="T20" fmla="*/ 44 w 429"/>
                <a:gd name="T21" fmla="*/ 1 h 142"/>
                <a:gd name="T22" fmla="*/ 43 w 429"/>
                <a:gd name="T23" fmla="*/ 4 h 142"/>
                <a:gd name="T24" fmla="*/ 42 w 429"/>
                <a:gd name="T25" fmla="*/ 6 h 142"/>
                <a:gd name="T26" fmla="*/ 0 w 429"/>
                <a:gd name="T27" fmla="*/ 130 h 142"/>
                <a:gd name="T28" fmla="*/ 0 w 429"/>
                <a:gd name="T29" fmla="*/ 130 h 142"/>
                <a:gd name="T30" fmla="*/ 0 w 429"/>
                <a:gd name="T31" fmla="*/ 135 h 142"/>
                <a:gd name="T32" fmla="*/ 1 w 429"/>
                <a:gd name="T33" fmla="*/ 137 h 142"/>
                <a:gd name="T34" fmla="*/ 1 w 429"/>
                <a:gd name="T35" fmla="*/ 137 h 142"/>
                <a:gd name="T36" fmla="*/ 5 w 429"/>
                <a:gd name="T37" fmla="*/ 140 h 142"/>
                <a:gd name="T38" fmla="*/ 9 w 429"/>
                <a:gd name="T39" fmla="*/ 142 h 142"/>
                <a:gd name="T40" fmla="*/ 421 w 429"/>
                <a:gd name="T41" fmla="*/ 142 h 142"/>
                <a:gd name="T42" fmla="*/ 421 w 429"/>
                <a:gd name="T43" fmla="*/ 142 h 142"/>
                <a:gd name="T44" fmla="*/ 425 w 429"/>
                <a:gd name="T45" fmla="*/ 140 h 142"/>
                <a:gd name="T46" fmla="*/ 428 w 429"/>
                <a:gd name="T47" fmla="*/ 137 h 142"/>
                <a:gd name="T48" fmla="*/ 428 w 429"/>
                <a:gd name="T49" fmla="*/ 137 h 142"/>
                <a:gd name="T50" fmla="*/ 429 w 429"/>
                <a:gd name="T51" fmla="*/ 135 h 142"/>
                <a:gd name="T52" fmla="*/ 429 w 429"/>
                <a:gd name="T53" fmla="*/ 130 h 142"/>
                <a:gd name="T54" fmla="*/ 429 w 429"/>
                <a:gd name="T55" fmla="*/ 130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29" h="142">
                  <a:moveTo>
                    <a:pt x="429" y="130"/>
                  </a:moveTo>
                  <a:lnTo>
                    <a:pt x="387" y="6"/>
                  </a:lnTo>
                  <a:lnTo>
                    <a:pt x="387" y="6"/>
                  </a:lnTo>
                  <a:lnTo>
                    <a:pt x="386" y="4"/>
                  </a:lnTo>
                  <a:lnTo>
                    <a:pt x="385" y="1"/>
                  </a:lnTo>
                  <a:lnTo>
                    <a:pt x="382" y="0"/>
                  </a:lnTo>
                  <a:lnTo>
                    <a:pt x="379" y="0"/>
                  </a:lnTo>
                  <a:lnTo>
                    <a:pt x="50" y="0"/>
                  </a:lnTo>
                  <a:lnTo>
                    <a:pt x="50" y="0"/>
                  </a:lnTo>
                  <a:lnTo>
                    <a:pt x="47" y="0"/>
                  </a:lnTo>
                  <a:lnTo>
                    <a:pt x="44" y="1"/>
                  </a:lnTo>
                  <a:lnTo>
                    <a:pt x="43" y="4"/>
                  </a:lnTo>
                  <a:lnTo>
                    <a:pt x="42" y="6"/>
                  </a:lnTo>
                  <a:lnTo>
                    <a:pt x="0" y="130"/>
                  </a:lnTo>
                  <a:lnTo>
                    <a:pt x="0" y="130"/>
                  </a:lnTo>
                  <a:lnTo>
                    <a:pt x="0" y="135"/>
                  </a:lnTo>
                  <a:lnTo>
                    <a:pt x="1" y="137"/>
                  </a:lnTo>
                  <a:lnTo>
                    <a:pt x="1" y="137"/>
                  </a:lnTo>
                  <a:lnTo>
                    <a:pt x="5" y="140"/>
                  </a:lnTo>
                  <a:lnTo>
                    <a:pt x="9" y="142"/>
                  </a:lnTo>
                  <a:lnTo>
                    <a:pt x="421" y="142"/>
                  </a:lnTo>
                  <a:lnTo>
                    <a:pt x="421" y="142"/>
                  </a:lnTo>
                  <a:lnTo>
                    <a:pt x="425" y="140"/>
                  </a:lnTo>
                  <a:lnTo>
                    <a:pt x="428" y="137"/>
                  </a:lnTo>
                  <a:lnTo>
                    <a:pt x="428" y="137"/>
                  </a:lnTo>
                  <a:lnTo>
                    <a:pt x="429" y="135"/>
                  </a:lnTo>
                  <a:lnTo>
                    <a:pt x="429" y="130"/>
                  </a:lnTo>
                  <a:lnTo>
                    <a:pt x="429" y="13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6"/>
            <p:cNvSpPr>
              <a:spLocks noEditPoints="1"/>
            </p:cNvSpPr>
            <p:nvPr/>
          </p:nvSpPr>
          <p:spPr bwMode="auto">
            <a:xfrm>
              <a:off x="1973" y="1078"/>
              <a:ext cx="635" cy="503"/>
            </a:xfrm>
            <a:custGeom>
              <a:avLst/>
              <a:gdLst>
                <a:gd name="T0" fmla="*/ 1762 w 1905"/>
                <a:gd name="T1" fmla="*/ 1034 h 1509"/>
                <a:gd name="T2" fmla="*/ 1744 w 1905"/>
                <a:gd name="T3" fmla="*/ 1007 h 1509"/>
                <a:gd name="T4" fmla="*/ 1752 w 1905"/>
                <a:gd name="T5" fmla="*/ 980 h 1509"/>
                <a:gd name="T6" fmla="*/ 1755 w 1905"/>
                <a:gd name="T7" fmla="*/ 137 h 1509"/>
                <a:gd name="T8" fmla="*/ 1752 w 1905"/>
                <a:gd name="T9" fmla="*/ 109 h 1509"/>
                <a:gd name="T10" fmla="*/ 1738 w 1905"/>
                <a:gd name="T11" fmla="*/ 72 h 1509"/>
                <a:gd name="T12" fmla="*/ 1715 w 1905"/>
                <a:gd name="T13" fmla="*/ 41 h 1509"/>
                <a:gd name="T14" fmla="*/ 1684 w 1905"/>
                <a:gd name="T15" fmla="*/ 17 h 1509"/>
                <a:gd name="T16" fmla="*/ 1646 w 1905"/>
                <a:gd name="T17" fmla="*/ 3 h 1509"/>
                <a:gd name="T18" fmla="*/ 287 w 1905"/>
                <a:gd name="T19" fmla="*/ 0 h 1509"/>
                <a:gd name="T20" fmla="*/ 259 w 1905"/>
                <a:gd name="T21" fmla="*/ 3 h 1509"/>
                <a:gd name="T22" fmla="*/ 221 w 1905"/>
                <a:gd name="T23" fmla="*/ 17 h 1509"/>
                <a:gd name="T24" fmla="*/ 190 w 1905"/>
                <a:gd name="T25" fmla="*/ 41 h 1509"/>
                <a:gd name="T26" fmla="*/ 167 w 1905"/>
                <a:gd name="T27" fmla="*/ 72 h 1509"/>
                <a:gd name="T28" fmla="*/ 153 w 1905"/>
                <a:gd name="T29" fmla="*/ 109 h 1509"/>
                <a:gd name="T30" fmla="*/ 150 w 1905"/>
                <a:gd name="T31" fmla="*/ 952 h 1509"/>
                <a:gd name="T32" fmla="*/ 153 w 1905"/>
                <a:gd name="T33" fmla="*/ 980 h 1509"/>
                <a:gd name="T34" fmla="*/ 161 w 1905"/>
                <a:gd name="T35" fmla="*/ 1007 h 1509"/>
                <a:gd name="T36" fmla="*/ 143 w 1905"/>
                <a:gd name="T37" fmla="*/ 1034 h 1509"/>
                <a:gd name="T38" fmla="*/ 3 w 1905"/>
                <a:gd name="T39" fmla="*/ 1395 h 1509"/>
                <a:gd name="T40" fmla="*/ 1 w 1905"/>
                <a:gd name="T41" fmla="*/ 1423 h 1509"/>
                <a:gd name="T42" fmla="*/ 10 w 1905"/>
                <a:gd name="T43" fmla="*/ 1452 h 1509"/>
                <a:gd name="T44" fmla="*/ 20 w 1905"/>
                <a:gd name="T45" fmla="*/ 1467 h 1509"/>
                <a:gd name="T46" fmla="*/ 42 w 1905"/>
                <a:gd name="T47" fmla="*/ 1485 h 1509"/>
                <a:gd name="T48" fmla="*/ 94 w 1905"/>
                <a:gd name="T49" fmla="*/ 1505 h 1509"/>
                <a:gd name="T50" fmla="*/ 140 w 1905"/>
                <a:gd name="T51" fmla="*/ 1509 h 1509"/>
                <a:gd name="T52" fmla="*/ 1779 w 1905"/>
                <a:gd name="T53" fmla="*/ 1509 h 1509"/>
                <a:gd name="T54" fmla="*/ 1829 w 1905"/>
                <a:gd name="T55" fmla="*/ 1501 h 1509"/>
                <a:gd name="T56" fmla="*/ 1871 w 1905"/>
                <a:gd name="T57" fmla="*/ 1480 h 1509"/>
                <a:gd name="T58" fmla="*/ 1891 w 1905"/>
                <a:gd name="T59" fmla="*/ 1460 h 1509"/>
                <a:gd name="T60" fmla="*/ 1899 w 1905"/>
                <a:gd name="T61" fmla="*/ 1442 h 1509"/>
                <a:gd name="T62" fmla="*/ 1905 w 1905"/>
                <a:gd name="T63" fmla="*/ 1414 h 1509"/>
                <a:gd name="T64" fmla="*/ 1899 w 1905"/>
                <a:gd name="T65" fmla="*/ 1386 h 1509"/>
                <a:gd name="T66" fmla="*/ 272 w 1905"/>
                <a:gd name="T67" fmla="*/ 137 h 1509"/>
                <a:gd name="T68" fmla="*/ 281 w 1905"/>
                <a:gd name="T69" fmla="*/ 123 h 1509"/>
                <a:gd name="T70" fmla="*/ 1618 w 1905"/>
                <a:gd name="T71" fmla="*/ 122 h 1509"/>
                <a:gd name="T72" fmla="*/ 1632 w 1905"/>
                <a:gd name="T73" fmla="*/ 132 h 1509"/>
                <a:gd name="T74" fmla="*/ 1633 w 1905"/>
                <a:gd name="T75" fmla="*/ 952 h 1509"/>
                <a:gd name="T76" fmla="*/ 1624 w 1905"/>
                <a:gd name="T77" fmla="*/ 966 h 1509"/>
                <a:gd name="T78" fmla="*/ 287 w 1905"/>
                <a:gd name="T79" fmla="*/ 968 h 1509"/>
                <a:gd name="T80" fmla="*/ 273 w 1905"/>
                <a:gd name="T81" fmla="*/ 958 h 1509"/>
                <a:gd name="T82" fmla="*/ 1765 w 1905"/>
                <a:gd name="T83" fmla="*/ 1387 h 1509"/>
                <a:gd name="T84" fmla="*/ 137 w 1905"/>
                <a:gd name="T85" fmla="*/ 1387 h 1509"/>
                <a:gd name="T86" fmla="*/ 266 w 1905"/>
                <a:gd name="T87" fmla="*/ 1091 h 1509"/>
                <a:gd name="T88" fmla="*/ 1618 w 1905"/>
                <a:gd name="T89" fmla="*/ 1090 h 1509"/>
                <a:gd name="T90" fmla="*/ 1769 w 1905"/>
                <a:gd name="T91" fmla="*/ 1387 h 1509"/>
                <a:gd name="T92" fmla="*/ 1765 w 1905"/>
                <a:gd name="T93" fmla="*/ 1387 h 1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05" h="1509">
                  <a:moveTo>
                    <a:pt x="1899" y="1386"/>
                  </a:moveTo>
                  <a:lnTo>
                    <a:pt x="1762" y="1034"/>
                  </a:lnTo>
                  <a:lnTo>
                    <a:pt x="1762" y="1034"/>
                  </a:lnTo>
                  <a:lnTo>
                    <a:pt x="1758" y="1027"/>
                  </a:lnTo>
                  <a:lnTo>
                    <a:pt x="1754" y="1020"/>
                  </a:lnTo>
                  <a:lnTo>
                    <a:pt x="1744" y="1007"/>
                  </a:lnTo>
                  <a:lnTo>
                    <a:pt x="1744" y="1007"/>
                  </a:lnTo>
                  <a:lnTo>
                    <a:pt x="1750" y="994"/>
                  </a:lnTo>
                  <a:lnTo>
                    <a:pt x="1752" y="980"/>
                  </a:lnTo>
                  <a:lnTo>
                    <a:pt x="1755" y="966"/>
                  </a:lnTo>
                  <a:lnTo>
                    <a:pt x="1755" y="952"/>
                  </a:lnTo>
                  <a:lnTo>
                    <a:pt x="1755" y="137"/>
                  </a:lnTo>
                  <a:lnTo>
                    <a:pt x="1755" y="137"/>
                  </a:lnTo>
                  <a:lnTo>
                    <a:pt x="1755" y="123"/>
                  </a:lnTo>
                  <a:lnTo>
                    <a:pt x="1752" y="109"/>
                  </a:lnTo>
                  <a:lnTo>
                    <a:pt x="1750" y="97"/>
                  </a:lnTo>
                  <a:lnTo>
                    <a:pt x="1744" y="84"/>
                  </a:lnTo>
                  <a:lnTo>
                    <a:pt x="1738" y="72"/>
                  </a:lnTo>
                  <a:lnTo>
                    <a:pt x="1731" y="60"/>
                  </a:lnTo>
                  <a:lnTo>
                    <a:pt x="1724" y="50"/>
                  </a:lnTo>
                  <a:lnTo>
                    <a:pt x="1715" y="41"/>
                  </a:lnTo>
                  <a:lnTo>
                    <a:pt x="1705" y="32"/>
                  </a:lnTo>
                  <a:lnTo>
                    <a:pt x="1695" y="24"/>
                  </a:lnTo>
                  <a:lnTo>
                    <a:pt x="1684" y="17"/>
                  </a:lnTo>
                  <a:lnTo>
                    <a:pt x="1671" y="11"/>
                  </a:lnTo>
                  <a:lnTo>
                    <a:pt x="1659" y="7"/>
                  </a:lnTo>
                  <a:lnTo>
                    <a:pt x="1646" y="3"/>
                  </a:lnTo>
                  <a:lnTo>
                    <a:pt x="1632" y="1"/>
                  </a:lnTo>
                  <a:lnTo>
                    <a:pt x="1618" y="0"/>
                  </a:lnTo>
                  <a:lnTo>
                    <a:pt x="287" y="0"/>
                  </a:lnTo>
                  <a:lnTo>
                    <a:pt x="287" y="0"/>
                  </a:lnTo>
                  <a:lnTo>
                    <a:pt x="273" y="1"/>
                  </a:lnTo>
                  <a:lnTo>
                    <a:pt x="259" y="3"/>
                  </a:lnTo>
                  <a:lnTo>
                    <a:pt x="246" y="7"/>
                  </a:lnTo>
                  <a:lnTo>
                    <a:pt x="234" y="11"/>
                  </a:lnTo>
                  <a:lnTo>
                    <a:pt x="221" y="17"/>
                  </a:lnTo>
                  <a:lnTo>
                    <a:pt x="210" y="24"/>
                  </a:lnTo>
                  <a:lnTo>
                    <a:pt x="200" y="32"/>
                  </a:lnTo>
                  <a:lnTo>
                    <a:pt x="190" y="41"/>
                  </a:lnTo>
                  <a:lnTo>
                    <a:pt x="181" y="50"/>
                  </a:lnTo>
                  <a:lnTo>
                    <a:pt x="174" y="60"/>
                  </a:lnTo>
                  <a:lnTo>
                    <a:pt x="167" y="72"/>
                  </a:lnTo>
                  <a:lnTo>
                    <a:pt x="161" y="84"/>
                  </a:lnTo>
                  <a:lnTo>
                    <a:pt x="155" y="97"/>
                  </a:lnTo>
                  <a:lnTo>
                    <a:pt x="153" y="109"/>
                  </a:lnTo>
                  <a:lnTo>
                    <a:pt x="151" y="123"/>
                  </a:lnTo>
                  <a:lnTo>
                    <a:pt x="150" y="137"/>
                  </a:lnTo>
                  <a:lnTo>
                    <a:pt x="150" y="952"/>
                  </a:lnTo>
                  <a:lnTo>
                    <a:pt x="150" y="952"/>
                  </a:lnTo>
                  <a:lnTo>
                    <a:pt x="151" y="966"/>
                  </a:lnTo>
                  <a:lnTo>
                    <a:pt x="153" y="980"/>
                  </a:lnTo>
                  <a:lnTo>
                    <a:pt x="157" y="994"/>
                  </a:lnTo>
                  <a:lnTo>
                    <a:pt x="161" y="1007"/>
                  </a:lnTo>
                  <a:lnTo>
                    <a:pt x="161" y="1007"/>
                  </a:lnTo>
                  <a:lnTo>
                    <a:pt x="151" y="1020"/>
                  </a:lnTo>
                  <a:lnTo>
                    <a:pt x="147" y="1027"/>
                  </a:lnTo>
                  <a:lnTo>
                    <a:pt x="143" y="1034"/>
                  </a:lnTo>
                  <a:lnTo>
                    <a:pt x="6" y="1386"/>
                  </a:lnTo>
                  <a:lnTo>
                    <a:pt x="6" y="1386"/>
                  </a:lnTo>
                  <a:lnTo>
                    <a:pt x="3" y="1395"/>
                  </a:lnTo>
                  <a:lnTo>
                    <a:pt x="1" y="1405"/>
                  </a:lnTo>
                  <a:lnTo>
                    <a:pt x="0" y="1414"/>
                  </a:lnTo>
                  <a:lnTo>
                    <a:pt x="1" y="1423"/>
                  </a:lnTo>
                  <a:lnTo>
                    <a:pt x="3" y="1433"/>
                  </a:lnTo>
                  <a:lnTo>
                    <a:pt x="6" y="1442"/>
                  </a:lnTo>
                  <a:lnTo>
                    <a:pt x="10" y="1452"/>
                  </a:lnTo>
                  <a:lnTo>
                    <a:pt x="14" y="1460"/>
                  </a:lnTo>
                  <a:lnTo>
                    <a:pt x="14" y="1460"/>
                  </a:lnTo>
                  <a:lnTo>
                    <a:pt x="20" y="1467"/>
                  </a:lnTo>
                  <a:lnTo>
                    <a:pt x="27" y="1474"/>
                  </a:lnTo>
                  <a:lnTo>
                    <a:pt x="34" y="1480"/>
                  </a:lnTo>
                  <a:lnTo>
                    <a:pt x="42" y="1485"/>
                  </a:lnTo>
                  <a:lnTo>
                    <a:pt x="59" y="1494"/>
                  </a:lnTo>
                  <a:lnTo>
                    <a:pt x="76" y="1501"/>
                  </a:lnTo>
                  <a:lnTo>
                    <a:pt x="94" y="1505"/>
                  </a:lnTo>
                  <a:lnTo>
                    <a:pt x="111" y="1508"/>
                  </a:lnTo>
                  <a:lnTo>
                    <a:pt x="126" y="1509"/>
                  </a:lnTo>
                  <a:lnTo>
                    <a:pt x="140" y="1509"/>
                  </a:lnTo>
                  <a:lnTo>
                    <a:pt x="1765" y="1509"/>
                  </a:lnTo>
                  <a:lnTo>
                    <a:pt x="1765" y="1509"/>
                  </a:lnTo>
                  <a:lnTo>
                    <a:pt x="1779" y="1509"/>
                  </a:lnTo>
                  <a:lnTo>
                    <a:pt x="1794" y="1508"/>
                  </a:lnTo>
                  <a:lnTo>
                    <a:pt x="1813" y="1505"/>
                  </a:lnTo>
                  <a:lnTo>
                    <a:pt x="1829" y="1501"/>
                  </a:lnTo>
                  <a:lnTo>
                    <a:pt x="1848" y="1494"/>
                  </a:lnTo>
                  <a:lnTo>
                    <a:pt x="1863" y="1485"/>
                  </a:lnTo>
                  <a:lnTo>
                    <a:pt x="1871" y="1480"/>
                  </a:lnTo>
                  <a:lnTo>
                    <a:pt x="1878" y="1474"/>
                  </a:lnTo>
                  <a:lnTo>
                    <a:pt x="1885" y="1467"/>
                  </a:lnTo>
                  <a:lnTo>
                    <a:pt x="1891" y="1460"/>
                  </a:lnTo>
                  <a:lnTo>
                    <a:pt x="1891" y="1460"/>
                  </a:lnTo>
                  <a:lnTo>
                    <a:pt x="1897" y="1452"/>
                  </a:lnTo>
                  <a:lnTo>
                    <a:pt x="1899" y="1442"/>
                  </a:lnTo>
                  <a:lnTo>
                    <a:pt x="1902" y="1433"/>
                  </a:lnTo>
                  <a:lnTo>
                    <a:pt x="1905" y="1423"/>
                  </a:lnTo>
                  <a:lnTo>
                    <a:pt x="1905" y="1414"/>
                  </a:lnTo>
                  <a:lnTo>
                    <a:pt x="1904" y="1405"/>
                  </a:lnTo>
                  <a:lnTo>
                    <a:pt x="1902" y="1395"/>
                  </a:lnTo>
                  <a:lnTo>
                    <a:pt x="1899" y="1386"/>
                  </a:lnTo>
                  <a:lnTo>
                    <a:pt x="1899" y="1386"/>
                  </a:lnTo>
                  <a:close/>
                  <a:moveTo>
                    <a:pt x="272" y="137"/>
                  </a:moveTo>
                  <a:lnTo>
                    <a:pt x="272" y="137"/>
                  </a:lnTo>
                  <a:lnTo>
                    <a:pt x="273" y="132"/>
                  </a:lnTo>
                  <a:lnTo>
                    <a:pt x="276" y="128"/>
                  </a:lnTo>
                  <a:lnTo>
                    <a:pt x="281" y="123"/>
                  </a:lnTo>
                  <a:lnTo>
                    <a:pt x="287" y="122"/>
                  </a:lnTo>
                  <a:lnTo>
                    <a:pt x="1618" y="122"/>
                  </a:lnTo>
                  <a:lnTo>
                    <a:pt x="1618" y="122"/>
                  </a:lnTo>
                  <a:lnTo>
                    <a:pt x="1624" y="123"/>
                  </a:lnTo>
                  <a:lnTo>
                    <a:pt x="1629" y="128"/>
                  </a:lnTo>
                  <a:lnTo>
                    <a:pt x="1632" y="132"/>
                  </a:lnTo>
                  <a:lnTo>
                    <a:pt x="1633" y="137"/>
                  </a:lnTo>
                  <a:lnTo>
                    <a:pt x="1633" y="952"/>
                  </a:lnTo>
                  <a:lnTo>
                    <a:pt x="1633" y="952"/>
                  </a:lnTo>
                  <a:lnTo>
                    <a:pt x="1632" y="958"/>
                  </a:lnTo>
                  <a:lnTo>
                    <a:pt x="1629" y="963"/>
                  </a:lnTo>
                  <a:lnTo>
                    <a:pt x="1624" y="966"/>
                  </a:lnTo>
                  <a:lnTo>
                    <a:pt x="1618" y="968"/>
                  </a:lnTo>
                  <a:lnTo>
                    <a:pt x="287" y="968"/>
                  </a:lnTo>
                  <a:lnTo>
                    <a:pt x="287" y="968"/>
                  </a:lnTo>
                  <a:lnTo>
                    <a:pt x="281" y="966"/>
                  </a:lnTo>
                  <a:lnTo>
                    <a:pt x="276" y="963"/>
                  </a:lnTo>
                  <a:lnTo>
                    <a:pt x="273" y="958"/>
                  </a:lnTo>
                  <a:lnTo>
                    <a:pt x="272" y="952"/>
                  </a:lnTo>
                  <a:lnTo>
                    <a:pt x="272" y="137"/>
                  </a:lnTo>
                  <a:close/>
                  <a:moveTo>
                    <a:pt x="1765" y="1387"/>
                  </a:moveTo>
                  <a:lnTo>
                    <a:pt x="140" y="1387"/>
                  </a:lnTo>
                  <a:lnTo>
                    <a:pt x="140" y="1387"/>
                  </a:lnTo>
                  <a:lnTo>
                    <a:pt x="137" y="1387"/>
                  </a:lnTo>
                  <a:lnTo>
                    <a:pt x="251" y="1094"/>
                  </a:lnTo>
                  <a:lnTo>
                    <a:pt x="251" y="1094"/>
                  </a:lnTo>
                  <a:lnTo>
                    <a:pt x="266" y="1091"/>
                  </a:lnTo>
                  <a:lnTo>
                    <a:pt x="287" y="1090"/>
                  </a:lnTo>
                  <a:lnTo>
                    <a:pt x="1618" y="1090"/>
                  </a:lnTo>
                  <a:lnTo>
                    <a:pt x="1618" y="1090"/>
                  </a:lnTo>
                  <a:lnTo>
                    <a:pt x="1639" y="1091"/>
                  </a:lnTo>
                  <a:lnTo>
                    <a:pt x="1654" y="1094"/>
                  </a:lnTo>
                  <a:lnTo>
                    <a:pt x="1769" y="1387"/>
                  </a:lnTo>
                  <a:lnTo>
                    <a:pt x="1769" y="1387"/>
                  </a:lnTo>
                  <a:lnTo>
                    <a:pt x="1765" y="1387"/>
                  </a:lnTo>
                  <a:lnTo>
                    <a:pt x="1765" y="1387"/>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7"/>
            <p:cNvSpPr>
              <a:spLocks noEditPoints="1"/>
            </p:cNvSpPr>
            <p:nvPr/>
          </p:nvSpPr>
          <p:spPr bwMode="auto">
            <a:xfrm>
              <a:off x="2095" y="1150"/>
              <a:ext cx="391" cy="219"/>
            </a:xfrm>
            <a:custGeom>
              <a:avLst/>
              <a:gdLst>
                <a:gd name="T0" fmla="*/ 0 w 1171"/>
                <a:gd name="T1" fmla="*/ 655 h 655"/>
                <a:gd name="T2" fmla="*/ 1171 w 1171"/>
                <a:gd name="T3" fmla="*/ 0 h 655"/>
                <a:gd name="T4" fmla="*/ 424 w 1171"/>
                <a:gd name="T5" fmla="*/ 236 h 655"/>
                <a:gd name="T6" fmla="*/ 422 w 1171"/>
                <a:gd name="T7" fmla="*/ 239 h 655"/>
                <a:gd name="T8" fmla="*/ 254 w 1171"/>
                <a:gd name="T9" fmla="*/ 330 h 655"/>
                <a:gd name="T10" fmla="*/ 421 w 1171"/>
                <a:gd name="T11" fmla="*/ 410 h 655"/>
                <a:gd name="T12" fmla="*/ 424 w 1171"/>
                <a:gd name="T13" fmla="*/ 414 h 655"/>
                <a:gd name="T14" fmla="*/ 424 w 1171"/>
                <a:gd name="T15" fmla="*/ 486 h 655"/>
                <a:gd name="T16" fmla="*/ 421 w 1171"/>
                <a:gd name="T17" fmla="*/ 490 h 655"/>
                <a:gd name="T18" fmla="*/ 418 w 1171"/>
                <a:gd name="T19" fmla="*/ 490 h 655"/>
                <a:gd name="T20" fmla="*/ 417 w 1171"/>
                <a:gd name="T21" fmla="*/ 490 h 655"/>
                <a:gd name="T22" fmla="*/ 156 w 1171"/>
                <a:gd name="T23" fmla="*/ 359 h 655"/>
                <a:gd name="T24" fmla="*/ 154 w 1171"/>
                <a:gd name="T25" fmla="*/ 355 h 655"/>
                <a:gd name="T26" fmla="*/ 154 w 1171"/>
                <a:gd name="T27" fmla="*/ 312 h 655"/>
                <a:gd name="T28" fmla="*/ 156 w 1171"/>
                <a:gd name="T29" fmla="*/ 308 h 655"/>
                <a:gd name="T30" fmla="*/ 415 w 1171"/>
                <a:gd name="T31" fmla="*/ 160 h 655"/>
                <a:gd name="T32" fmla="*/ 418 w 1171"/>
                <a:gd name="T33" fmla="*/ 159 h 655"/>
                <a:gd name="T34" fmla="*/ 421 w 1171"/>
                <a:gd name="T35" fmla="*/ 160 h 655"/>
                <a:gd name="T36" fmla="*/ 424 w 1171"/>
                <a:gd name="T37" fmla="*/ 164 h 655"/>
                <a:gd name="T38" fmla="*/ 707 w 1171"/>
                <a:gd name="T39" fmla="*/ 120 h 655"/>
                <a:gd name="T40" fmla="*/ 551 w 1171"/>
                <a:gd name="T41" fmla="*/ 539 h 655"/>
                <a:gd name="T42" fmla="*/ 548 w 1171"/>
                <a:gd name="T43" fmla="*/ 540 h 655"/>
                <a:gd name="T44" fmla="*/ 469 w 1171"/>
                <a:gd name="T45" fmla="*/ 540 h 655"/>
                <a:gd name="T46" fmla="*/ 466 w 1171"/>
                <a:gd name="T47" fmla="*/ 539 h 655"/>
                <a:gd name="T48" fmla="*/ 621 w 1171"/>
                <a:gd name="T49" fmla="*/ 117 h 655"/>
                <a:gd name="T50" fmla="*/ 623 w 1171"/>
                <a:gd name="T51" fmla="*/ 115 h 655"/>
                <a:gd name="T52" fmla="*/ 704 w 1171"/>
                <a:gd name="T53" fmla="*/ 114 h 655"/>
                <a:gd name="T54" fmla="*/ 707 w 1171"/>
                <a:gd name="T55" fmla="*/ 117 h 655"/>
                <a:gd name="T56" fmla="*/ 707 w 1171"/>
                <a:gd name="T57" fmla="*/ 120 h 655"/>
                <a:gd name="T58" fmla="*/ 1017 w 1171"/>
                <a:gd name="T59" fmla="*/ 355 h 655"/>
                <a:gd name="T60" fmla="*/ 1017 w 1171"/>
                <a:gd name="T61" fmla="*/ 358 h 655"/>
                <a:gd name="T62" fmla="*/ 756 w 1171"/>
                <a:gd name="T63" fmla="*/ 490 h 655"/>
                <a:gd name="T64" fmla="*/ 753 w 1171"/>
                <a:gd name="T65" fmla="*/ 490 h 655"/>
                <a:gd name="T66" fmla="*/ 750 w 1171"/>
                <a:gd name="T67" fmla="*/ 490 h 655"/>
                <a:gd name="T68" fmla="*/ 749 w 1171"/>
                <a:gd name="T69" fmla="*/ 487 h 655"/>
                <a:gd name="T70" fmla="*/ 747 w 1171"/>
                <a:gd name="T71" fmla="*/ 414 h 655"/>
                <a:gd name="T72" fmla="*/ 749 w 1171"/>
                <a:gd name="T73" fmla="*/ 411 h 655"/>
                <a:gd name="T74" fmla="*/ 917 w 1171"/>
                <a:gd name="T75" fmla="*/ 330 h 655"/>
                <a:gd name="T76" fmla="*/ 750 w 1171"/>
                <a:gd name="T77" fmla="*/ 240 h 655"/>
                <a:gd name="T78" fmla="*/ 747 w 1171"/>
                <a:gd name="T79" fmla="*/ 236 h 655"/>
                <a:gd name="T80" fmla="*/ 747 w 1171"/>
                <a:gd name="T81" fmla="*/ 164 h 655"/>
                <a:gd name="T82" fmla="*/ 750 w 1171"/>
                <a:gd name="T83" fmla="*/ 160 h 655"/>
                <a:gd name="T84" fmla="*/ 753 w 1171"/>
                <a:gd name="T85" fmla="*/ 159 h 655"/>
                <a:gd name="T86" fmla="*/ 756 w 1171"/>
                <a:gd name="T87" fmla="*/ 160 h 655"/>
                <a:gd name="T88" fmla="*/ 1016 w 1171"/>
                <a:gd name="T89" fmla="*/ 308 h 655"/>
                <a:gd name="T90" fmla="*/ 1017 w 1171"/>
                <a:gd name="T91" fmla="*/ 312 h 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171" h="655">
                  <a:moveTo>
                    <a:pt x="0" y="0"/>
                  </a:moveTo>
                  <a:lnTo>
                    <a:pt x="0" y="655"/>
                  </a:lnTo>
                  <a:lnTo>
                    <a:pt x="1171" y="655"/>
                  </a:lnTo>
                  <a:lnTo>
                    <a:pt x="1171" y="0"/>
                  </a:lnTo>
                  <a:lnTo>
                    <a:pt x="0" y="0"/>
                  </a:lnTo>
                  <a:close/>
                  <a:moveTo>
                    <a:pt x="424" y="236"/>
                  </a:moveTo>
                  <a:lnTo>
                    <a:pt x="424" y="236"/>
                  </a:lnTo>
                  <a:lnTo>
                    <a:pt x="422" y="239"/>
                  </a:lnTo>
                  <a:lnTo>
                    <a:pt x="421" y="240"/>
                  </a:lnTo>
                  <a:lnTo>
                    <a:pt x="254" y="330"/>
                  </a:lnTo>
                  <a:lnTo>
                    <a:pt x="421" y="410"/>
                  </a:lnTo>
                  <a:lnTo>
                    <a:pt x="421" y="410"/>
                  </a:lnTo>
                  <a:lnTo>
                    <a:pt x="422" y="411"/>
                  </a:lnTo>
                  <a:lnTo>
                    <a:pt x="424" y="414"/>
                  </a:lnTo>
                  <a:lnTo>
                    <a:pt x="424" y="486"/>
                  </a:lnTo>
                  <a:lnTo>
                    <a:pt x="424" y="486"/>
                  </a:lnTo>
                  <a:lnTo>
                    <a:pt x="422" y="487"/>
                  </a:lnTo>
                  <a:lnTo>
                    <a:pt x="421" y="490"/>
                  </a:lnTo>
                  <a:lnTo>
                    <a:pt x="421" y="490"/>
                  </a:lnTo>
                  <a:lnTo>
                    <a:pt x="418" y="490"/>
                  </a:lnTo>
                  <a:lnTo>
                    <a:pt x="418" y="490"/>
                  </a:lnTo>
                  <a:lnTo>
                    <a:pt x="417" y="490"/>
                  </a:lnTo>
                  <a:lnTo>
                    <a:pt x="156" y="359"/>
                  </a:lnTo>
                  <a:lnTo>
                    <a:pt x="156" y="359"/>
                  </a:lnTo>
                  <a:lnTo>
                    <a:pt x="154" y="358"/>
                  </a:lnTo>
                  <a:lnTo>
                    <a:pt x="154" y="355"/>
                  </a:lnTo>
                  <a:lnTo>
                    <a:pt x="154" y="312"/>
                  </a:lnTo>
                  <a:lnTo>
                    <a:pt x="154" y="312"/>
                  </a:lnTo>
                  <a:lnTo>
                    <a:pt x="154" y="309"/>
                  </a:lnTo>
                  <a:lnTo>
                    <a:pt x="156" y="308"/>
                  </a:lnTo>
                  <a:lnTo>
                    <a:pt x="415" y="160"/>
                  </a:lnTo>
                  <a:lnTo>
                    <a:pt x="415" y="160"/>
                  </a:lnTo>
                  <a:lnTo>
                    <a:pt x="418" y="159"/>
                  </a:lnTo>
                  <a:lnTo>
                    <a:pt x="418" y="159"/>
                  </a:lnTo>
                  <a:lnTo>
                    <a:pt x="421" y="160"/>
                  </a:lnTo>
                  <a:lnTo>
                    <a:pt x="421" y="160"/>
                  </a:lnTo>
                  <a:lnTo>
                    <a:pt x="422" y="162"/>
                  </a:lnTo>
                  <a:lnTo>
                    <a:pt x="424" y="164"/>
                  </a:lnTo>
                  <a:lnTo>
                    <a:pt x="424" y="236"/>
                  </a:lnTo>
                  <a:close/>
                  <a:moveTo>
                    <a:pt x="707" y="120"/>
                  </a:moveTo>
                  <a:lnTo>
                    <a:pt x="551" y="539"/>
                  </a:lnTo>
                  <a:lnTo>
                    <a:pt x="551" y="539"/>
                  </a:lnTo>
                  <a:lnTo>
                    <a:pt x="550" y="540"/>
                  </a:lnTo>
                  <a:lnTo>
                    <a:pt x="548" y="540"/>
                  </a:lnTo>
                  <a:lnTo>
                    <a:pt x="469" y="540"/>
                  </a:lnTo>
                  <a:lnTo>
                    <a:pt x="469" y="540"/>
                  </a:lnTo>
                  <a:lnTo>
                    <a:pt x="466" y="539"/>
                  </a:lnTo>
                  <a:lnTo>
                    <a:pt x="466" y="539"/>
                  </a:lnTo>
                  <a:lnTo>
                    <a:pt x="466" y="536"/>
                  </a:lnTo>
                  <a:lnTo>
                    <a:pt x="621" y="117"/>
                  </a:lnTo>
                  <a:lnTo>
                    <a:pt x="621" y="117"/>
                  </a:lnTo>
                  <a:lnTo>
                    <a:pt x="623" y="115"/>
                  </a:lnTo>
                  <a:lnTo>
                    <a:pt x="624" y="114"/>
                  </a:lnTo>
                  <a:lnTo>
                    <a:pt x="704" y="114"/>
                  </a:lnTo>
                  <a:lnTo>
                    <a:pt x="704" y="114"/>
                  </a:lnTo>
                  <a:lnTo>
                    <a:pt x="707" y="117"/>
                  </a:lnTo>
                  <a:lnTo>
                    <a:pt x="707" y="117"/>
                  </a:lnTo>
                  <a:lnTo>
                    <a:pt x="707" y="120"/>
                  </a:lnTo>
                  <a:lnTo>
                    <a:pt x="707" y="120"/>
                  </a:lnTo>
                  <a:close/>
                  <a:moveTo>
                    <a:pt x="1017" y="355"/>
                  </a:moveTo>
                  <a:lnTo>
                    <a:pt x="1017" y="355"/>
                  </a:lnTo>
                  <a:lnTo>
                    <a:pt x="1017" y="358"/>
                  </a:lnTo>
                  <a:lnTo>
                    <a:pt x="1015" y="359"/>
                  </a:lnTo>
                  <a:lnTo>
                    <a:pt x="756" y="490"/>
                  </a:lnTo>
                  <a:lnTo>
                    <a:pt x="756" y="490"/>
                  </a:lnTo>
                  <a:lnTo>
                    <a:pt x="753" y="490"/>
                  </a:lnTo>
                  <a:lnTo>
                    <a:pt x="753" y="490"/>
                  </a:lnTo>
                  <a:lnTo>
                    <a:pt x="750" y="490"/>
                  </a:lnTo>
                  <a:lnTo>
                    <a:pt x="750" y="490"/>
                  </a:lnTo>
                  <a:lnTo>
                    <a:pt x="749" y="487"/>
                  </a:lnTo>
                  <a:lnTo>
                    <a:pt x="747" y="486"/>
                  </a:lnTo>
                  <a:lnTo>
                    <a:pt x="747" y="414"/>
                  </a:lnTo>
                  <a:lnTo>
                    <a:pt x="747" y="414"/>
                  </a:lnTo>
                  <a:lnTo>
                    <a:pt x="749" y="411"/>
                  </a:lnTo>
                  <a:lnTo>
                    <a:pt x="751" y="410"/>
                  </a:lnTo>
                  <a:lnTo>
                    <a:pt x="917" y="330"/>
                  </a:lnTo>
                  <a:lnTo>
                    <a:pt x="750" y="240"/>
                  </a:lnTo>
                  <a:lnTo>
                    <a:pt x="750" y="240"/>
                  </a:lnTo>
                  <a:lnTo>
                    <a:pt x="749" y="239"/>
                  </a:lnTo>
                  <a:lnTo>
                    <a:pt x="747" y="236"/>
                  </a:lnTo>
                  <a:lnTo>
                    <a:pt x="747" y="164"/>
                  </a:lnTo>
                  <a:lnTo>
                    <a:pt x="747" y="164"/>
                  </a:lnTo>
                  <a:lnTo>
                    <a:pt x="749" y="162"/>
                  </a:lnTo>
                  <a:lnTo>
                    <a:pt x="750" y="160"/>
                  </a:lnTo>
                  <a:lnTo>
                    <a:pt x="750" y="160"/>
                  </a:lnTo>
                  <a:lnTo>
                    <a:pt x="753" y="159"/>
                  </a:lnTo>
                  <a:lnTo>
                    <a:pt x="753" y="159"/>
                  </a:lnTo>
                  <a:lnTo>
                    <a:pt x="756" y="160"/>
                  </a:lnTo>
                  <a:lnTo>
                    <a:pt x="1016" y="308"/>
                  </a:lnTo>
                  <a:lnTo>
                    <a:pt x="1016" y="308"/>
                  </a:lnTo>
                  <a:lnTo>
                    <a:pt x="1017" y="309"/>
                  </a:lnTo>
                  <a:lnTo>
                    <a:pt x="1017" y="312"/>
                  </a:lnTo>
                  <a:lnTo>
                    <a:pt x="1017" y="355"/>
                  </a:lnTo>
                  <a:close/>
                </a:path>
              </a:pathLst>
            </a:cu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lin ang="5400000" scaled="1"/>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8" name="כותרת 17"/>
          <p:cNvSpPr txBox="1">
            <a:spLocks/>
          </p:cNvSpPr>
          <p:nvPr/>
        </p:nvSpPr>
        <p:spPr bwMode="auto">
          <a:xfrm>
            <a:off x="2478906" y="4559114"/>
            <a:ext cx="6665094" cy="160619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Autofit/>
          </a:bodyPr>
          <a:lstStyle>
            <a:lvl1pPr algn="l" rtl="0" eaLnBrk="0" fontAlgn="base" hangingPunct="0">
              <a:spcBef>
                <a:spcPct val="0"/>
              </a:spcBef>
              <a:spcAft>
                <a:spcPct val="0"/>
              </a:spcAft>
              <a:defRPr sz="2400" b="1">
                <a:solidFill>
                  <a:schemeClr val="tx2"/>
                </a:solidFill>
                <a:latin typeface="+mj-lt"/>
                <a:ea typeface="+mj-ea"/>
                <a:cs typeface="+mj-cs"/>
              </a:defRPr>
            </a:lvl1pPr>
            <a:lvl2pPr algn="l" rtl="0" eaLnBrk="0" fontAlgn="base" hangingPunct="0">
              <a:spcBef>
                <a:spcPct val="0"/>
              </a:spcBef>
              <a:spcAft>
                <a:spcPct val="0"/>
              </a:spcAft>
              <a:defRPr sz="2000" b="1">
                <a:solidFill>
                  <a:schemeClr val="tx2"/>
                </a:solidFill>
                <a:latin typeface="Verdana" pitchFamily="34" charset="0"/>
                <a:cs typeface="Arial" pitchFamily="34" charset="0"/>
              </a:defRPr>
            </a:lvl2pPr>
            <a:lvl3pPr algn="l" rtl="0" eaLnBrk="0" fontAlgn="base" hangingPunct="0">
              <a:spcBef>
                <a:spcPct val="0"/>
              </a:spcBef>
              <a:spcAft>
                <a:spcPct val="0"/>
              </a:spcAft>
              <a:defRPr sz="2000" b="1">
                <a:solidFill>
                  <a:schemeClr val="tx2"/>
                </a:solidFill>
                <a:latin typeface="Verdana" pitchFamily="34" charset="0"/>
                <a:cs typeface="Arial" pitchFamily="34" charset="0"/>
              </a:defRPr>
            </a:lvl3pPr>
            <a:lvl4pPr algn="l" rtl="0" eaLnBrk="0" fontAlgn="base" hangingPunct="0">
              <a:spcBef>
                <a:spcPct val="0"/>
              </a:spcBef>
              <a:spcAft>
                <a:spcPct val="0"/>
              </a:spcAft>
              <a:defRPr sz="2000" b="1">
                <a:solidFill>
                  <a:schemeClr val="tx2"/>
                </a:solidFill>
                <a:latin typeface="Verdana" pitchFamily="34" charset="0"/>
                <a:cs typeface="Arial" pitchFamily="34" charset="0"/>
              </a:defRPr>
            </a:lvl4pPr>
            <a:lvl5pPr algn="l" rtl="0" eaLnBrk="0" fontAlgn="base" hangingPunct="0">
              <a:spcBef>
                <a:spcPct val="0"/>
              </a:spcBef>
              <a:spcAft>
                <a:spcPct val="0"/>
              </a:spcAft>
              <a:defRPr sz="2000" b="1">
                <a:solidFill>
                  <a:schemeClr val="tx2"/>
                </a:solidFill>
                <a:latin typeface="Verdana" pitchFamily="34" charset="0"/>
                <a:cs typeface="Arial" pitchFamily="34" charset="0"/>
              </a:defRPr>
            </a:lvl5pPr>
            <a:lvl6pPr marL="457200" algn="l" rtl="0" fontAlgn="base">
              <a:spcBef>
                <a:spcPct val="0"/>
              </a:spcBef>
              <a:spcAft>
                <a:spcPct val="0"/>
              </a:spcAft>
              <a:defRPr sz="2400" b="1">
                <a:solidFill>
                  <a:schemeClr val="tx2"/>
                </a:solidFill>
                <a:latin typeface="Verdana" pitchFamily="34" charset="0"/>
                <a:cs typeface="Arial" pitchFamily="34" charset="0"/>
              </a:defRPr>
            </a:lvl6pPr>
            <a:lvl7pPr marL="914400" algn="l" rtl="0" fontAlgn="base">
              <a:spcBef>
                <a:spcPct val="0"/>
              </a:spcBef>
              <a:spcAft>
                <a:spcPct val="0"/>
              </a:spcAft>
              <a:defRPr sz="2400" b="1">
                <a:solidFill>
                  <a:schemeClr val="tx2"/>
                </a:solidFill>
                <a:latin typeface="Verdana" pitchFamily="34" charset="0"/>
                <a:cs typeface="Arial" pitchFamily="34" charset="0"/>
              </a:defRPr>
            </a:lvl7pPr>
            <a:lvl8pPr marL="1371600" algn="l" rtl="0" fontAlgn="base">
              <a:spcBef>
                <a:spcPct val="0"/>
              </a:spcBef>
              <a:spcAft>
                <a:spcPct val="0"/>
              </a:spcAft>
              <a:defRPr sz="2400" b="1">
                <a:solidFill>
                  <a:schemeClr val="tx2"/>
                </a:solidFill>
                <a:latin typeface="Verdana" pitchFamily="34" charset="0"/>
                <a:cs typeface="Arial" pitchFamily="34" charset="0"/>
              </a:defRPr>
            </a:lvl8pPr>
            <a:lvl9pPr marL="1828800" algn="l" rtl="0" fontAlgn="base">
              <a:spcBef>
                <a:spcPct val="0"/>
              </a:spcBef>
              <a:spcAft>
                <a:spcPct val="0"/>
              </a:spcAft>
              <a:defRPr sz="2400" b="1">
                <a:solidFill>
                  <a:schemeClr val="tx2"/>
                </a:solidFill>
                <a:latin typeface="Verdana" pitchFamily="34" charset="0"/>
                <a:cs typeface="Arial" pitchFamily="34" charset="0"/>
              </a:defRPr>
            </a:lvl9pPr>
          </a:lstStyle>
          <a:p>
            <a:r>
              <a:rPr lang="en-US" sz="3200" dirty="0">
                <a:solidFill>
                  <a:schemeClr val="tx1"/>
                </a:solidFill>
              </a:rPr>
              <a:t>The world can use </a:t>
            </a:r>
            <a:r>
              <a:rPr lang="en-US" sz="3200" dirty="0" smtClean="0">
                <a:solidFill>
                  <a:schemeClr val="tx1"/>
                </a:solidFill>
              </a:rPr>
              <a:t/>
            </a:r>
            <a:br>
              <a:rPr lang="en-US" sz="3200" dirty="0" smtClean="0">
                <a:solidFill>
                  <a:schemeClr val="tx1"/>
                </a:solidFill>
              </a:rPr>
            </a:br>
            <a:r>
              <a:rPr lang="en-US" sz="4000" dirty="0" smtClean="0">
                <a:solidFill>
                  <a:schemeClr val="tx1"/>
                </a:solidFill>
              </a:rPr>
              <a:t>your </a:t>
            </a:r>
            <a:r>
              <a:rPr lang="en-US" sz="4000" dirty="0">
                <a:solidFill>
                  <a:schemeClr val="tx1"/>
                </a:solidFill>
              </a:rPr>
              <a:t>linked data </a:t>
            </a:r>
            <a:r>
              <a:rPr lang="en-US" sz="3200" dirty="0">
                <a:solidFill>
                  <a:schemeClr val="tx1"/>
                </a:solidFill>
              </a:rPr>
              <a:t>to create open applications!</a:t>
            </a:r>
            <a:endParaRPr lang="he-IL" sz="3200" dirty="0">
              <a:solidFill>
                <a:schemeClr val="tx1"/>
              </a:solidFill>
            </a:endParaRPr>
          </a:p>
        </p:txBody>
      </p:sp>
    </p:spTree>
    <p:extLst>
      <p:ext uri="{BB962C8B-B14F-4D97-AF65-F5344CB8AC3E}">
        <p14:creationId xmlns:p14="http://schemas.microsoft.com/office/powerpoint/2010/main" val="72136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 y="844250"/>
            <a:ext cx="8744547" cy="578621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0" y="1484784"/>
            <a:ext cx="9144000" cy="45005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98262" y="6237312"/>
            <a:ext cx="1086930" cy="360040"/>
          </a:xfrm>
          <a:prstGeom prst="rect">
            <a:avLst/>
          </a:prstGeom>
        </p:spPr>
      </p:pic>
      <p:pic>
        <p:nvPicPr>
          <p:cNvPr id="9"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150" y="6819900"/>
            <a:ext cx="9258300" cy="38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0" y="0"/>
            <a:ext cx="9144000" cy="105273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p:cNvSpPr>
            <a:spLocks noGrp="1"/>
          </p:cNvSpPr>
          <p:nvPr>
            <p:ph type="title"/>
          </p:nvPr>
        </p:nvSpPr>
        <p:spPr>
          <a:xfrm>
            <a:off x="457200" y="-18256"/>
            <a:ext cx="8229600" cy="1143000"/>
          </a:xfrm>
        </p:spPr>
        <p:txBody>
          <a:bodyPr>
            <a:normAutofit/>
          </a:bodyPr>
          <a:lstStyle/>
          <a:p>
            <a:r>
              <a:rPr lang="en-US" sz="3600" b="1" dirty="0">
                <a:solidFill>
                  <a:schemeClr val="bg1"/>
                </a:solidFill>
              </a:rPr>
              <a:t>Interoperability</a:t>
            </a:r>
          </a:p>
        </p:txBody>
      </p:sp>
      <p:sp>
        <p:nvSpPr>
          <p:cNvPr id="40" name="TextBox 39"/>
          <p:cNvSpPr txBox="1"/>
          <p:nvPr/>
        </p:nvSpPr>
        <p:spPr>
          <a:xfrm>
            <a:off x="179512" y="1702549"/>
            <a:ext cx="5836565" cy="677108"/>
          </a:xfrm>
          <a:prstGeom prst="rect">
            <a:avLst/>
          </a:prstGeom>
          <a:noFill/>
        </p:spPr>
        <p:txBody>
          <a:bodyPr wrap="square" rtlCol="0">
            <a:spAutoFit/>
          </a:bodyPr>
          <a:lstStyle/>
          <a:p>
            <a:pPr fontAlgn="base">
              <a:spcBef>
                <a:spcPct val="0"/>
              </a:spcBef>
              <a:spcAft>
                <a:spcPct val="0"/>
              </a:spcAft>
            </a:pPr>
            <a:r>
              <a:rPr lang="en-US" b="1" dirty="0" smtClean="0">
                <a:solidFill>
                  <a:srgbClr val="0070C0"/>
                </a:solidFill>
                <a:cs typeface="Calibri" panose="020F0502020204030204" pitchFamily="34" charset="0"/>
              </a:rPr>
              <a:t>In the plan… </a:t>
            </a:r>
            <a:br>
              <a:rPr lang="en-US" b="1" dirty="0" smtClean="0">
                <a:solidFill>
                  <a:srgbClr val="0070C0"/>
                </a:solidFill>
                <a:cs typeface="Calibri" panose="020F0502020204030204" pitchFamily="34" charset="0"/>
              </a:rPr>
            </a:br>
            <a:r>
              <a:rPr lang="en-US" b="1" dirty="0" smtClean="0">
                <a:solidFill>
                  <a:srgbClr val="0070C0"/>
                </a:solidFill>
                <a:cs typeface="Calibri" panose="020F0502020204030204" pitchFamily="34" charset="0"/>
              </a:rPr>
              <a:t>New Restful </a:t>
            </a:r>
            <a:r>
              <a:rPr lang="en-US" sz="2000" b="1" dirty="0" smtClean="0">
                <a:solidFill>
                  <a:srgbClr val="0070C0"/>
                </a:solidFill>
                <a:cs typeface="Calibri" panose="020F0502020204030204" pitchFamily="34" charset="0"/>
              </a:rPr>
              <a:t>Search API </a:t>
            </a:r>
            <a:r>
              <a:rPr lang="en-US" b="1" dirty="0" smtClean="0">
                <a:solidFill>
                  <a:srgbClr val="0070C0"/>
                </a:solidFill>
                <a:cs typeface="Calibri" panose="020F0502020204030204" pitchFamily="34" charset="0"/>
              </a:rPr>
              <a:t>that returns URIs</a:t>
            </a:r>
            <a:endParaRPr lang="en-US" b="1" dirty="0">
              <a:solidFill>
                <a:srgbClr val="0070C0"/>
              </a:solidFill>
              <a:cs typeface="Calibri" panose="020F0502020204030204" pitchFamily="34" charset="0"/>
            </a:endParaRPr>
          </a:p>
        </p:txBody>
      </p:sp>
      <p:sp>
        <p:nvSpPr>
          <p:cNvPr id="43" name="Rectangle 42"/>
          <p:cNvSpPr/>
          <p:nvPr/>
        </p:nvSpPr>
        <p:spPr>
          <a:xfrm>
            <a:off x="6016077" y="1648607"/>
            <a:ext cx="3020419" cy="3220553"/>
          </a:xfrm>
          <a:prstGeom prst="rect">
            <a:avLst/>
          </a:prstGeom>
          <a:gradFill flip="none" rotWithShape="1">
            <a:gsLst>
              <a:gs pos="0">
                <a:schemeClr val="bg1"/>
              </a:gs>
              <a:gs pos="100000">
                <a:srgbClr val="FF0000"/>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p:cNvSpPr txBox="1"/>
          <p:nvPr/>
        </p:nvSpPr>
        <p:spPr>
          <a:xfrm>
            <a:off x="211627" y="2785399"/>
            <a:ext cx="5804450" cy="400110"/>
          </a:xfrm>
          <a:prstGeom prst="rect">
            <a:avLst/>
          </a:prstGeom>
          <a:noFill/>
        </p:spPr>
        <p:txBody>
          <a:bodyPr wrap="square" rtlCol="0">
            <a:spAutoFit/>
          </a:bodyPr>
          <a:lstStyle/>
          <a:p>
            <a:pPr fontAlgn="base">
              <a:spcBef>
                <a:spcPct val="0"/>
              </a:spcBef>
              <a:spcAft>
                <a:spcPct val="0"/>
              </a:spcAft>
            </a:pPr>
            <a:r>
              <a:rPr lang="en-US" b="1" dirty="0" smtClean="0">
                <a:solidFill>
                  <a:srgbClr val="0070C0"/>
                </a:solidFill>
                <a:cs typeface="Calibri" panose="020F0502020204030204" pitchFamily="34" charset="0"/>
              </a:rPr>
              <a:t>Beta of </a:t>
            </a:r>
            <a:r>
              <a:rPr lang="en-US" sz="2000" b="1" dirty="0" smtClean="0">
                <a:solidFill>
                  <a:srgbClr val="0070C0"/>
                </a:solidFill>
                <a:cs typeface="Calibri" panose="020F0502020204030204" pitchFamily="34" charset="0"/>
              </a:rPr>
              <a:t>Primo URI </a:t>
            </a:r>
            <a:r>
              <a:rPr lang="en-US" b="1" dirty="0" smtClean="0">
                <a:solidFill>
                  <a:srgbClr val="0070C0"/>
                </a:solidFill>
                <a:cs typeface="Calibri" panose="020F0502020204030204" pitchFamily="34" charset="0"/>
              </a:rPr>
              <a:t>in coming release</a:t>
            </a:r>
            <a:endParaRPr lang="en-US" b="1" dirty="0">
              <a:solidFill>
                <a:srgbClr val="0070C0"/>
              </a:solidFill>
              <a:cs typeface="Calibri" panose="020F0502020204030204" pitchFamily="34" charset="0"/>
            </a:endParaRPr>
          </a:p>
        </p:txBody>
      </p:sp>
      <p:sp>
        <p:nvSpPr>
          <p:cNvPr id="59" name="TextBox 58"/>
          <p:cNvSpPr txBox="1"/>
          <p:nvPr/>
        </p:nvSpPr>
        <p:spPr>
          <a:xfrm>
            <a:off x="184363" y="3573016"/>
            <a:ext cx="5831714" cy="1015663"/>
          </a:xfrm>
          <a:prstGeom prst="rect">
            <a:avLst/>
          </a:prstGeom>
          <a:noFill/>
        </p:spPr>
        <p:txBody>
          <a:bodyPr wrap="square" rtlCol="0">
            <a:spAutoFit/>
          </a:bodyPr>
          <a:lstStyle/>
          <a:p>
            <a:pPr fontAlgn="base">
              <a:spcBef>
                <a:spcPct val="0"/>
              </a:spcBef>
              <a:spcAft>
                <a:spcPct val="0"/>
              </a:spcAft>
            </a:pPr>
            <a:r>
              <a:rPr lang="en-US" sz="2400" b="1" dirty="0" smtClean="0">
                <a:solidFill>
                  <a:srgbClr val="0070C0"/>
                </a:solidFill>
                <a:cs typeface="Calibri" panose="020F0502020204030204" pitchFamily="34" charset="0"/>
              </a:rPr>
              <a:t>Together </a:t>
            </a:r>
            <a:r>
              <a:rPr lang="en-US" b="1" dirty="0" smtClean="0">
                <a:solidFill>
                  <a:srgbClr val="0070C0"/>
                </a:solidFill>
                <a:cs typeface="Calibri" panose="020F0502020204030204" pitchFamily="34" charset="0"/>
              </a:rPr>
              <a:t>they can be used to create almost any application based on your linked data</a:t>
            </a:r>
            <a:endParaRPr lang="en-US" b="1" dirty="0">
              <a:solidFill>
                <a:srgbClr val="0070C0"/>
              </a:solidFill>
              <a:cs typeface="Calibri" panose="020F0502020204030204" pitchFamily="34" charset="0"/>
            </a:endParaRPr>
          </a:p>
        </p:txBody>
      </p:sp>
      <p:grpSp>
        <p:nvGrpSpPr>
          <p:cNvPr id="12" name="Group 11"/>
          <p:cNvGrpSpPr/>
          <p:nvPr/>
        </p:nvGrpSpPr>
        <p:grpSpPr>
          <a:xfrm>
            <a:off x="395537" y="2412432"/>
            <a:ext cx="5400600" cy="1082014"/>
            <a:chOff x="479479" y="2852936"/>
            <a:chExt cx="5244649" cy="1440160"/>
          </a:xfrm>
        </p:grpSpPr>
        <p:cxnSp>
          <p:nvCxnSpPr>
            <p:cNvPr id="11" name="Straight Connector 10"/>
            <p:cNvCxnSpPr/>
            <p:nvPr/>
          </p:nvCxnSpPr>
          <p:spPr>
            <a:xfrm>
              <a:off x="479479" y="2852936"/>
              <a:ext cx="5244649" cy="0"/>
            </a:xfrm>
            <a:prstGeom prst="line">
              <a:avLst/>
            </a:prstGeom>
            <a:ln>
              <a:solidFill>
                <a:schemeClr val="accent2"/>
              </a:solidFill>
              <a:prstDash val="dash"/>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479479" y="4293096"/>
              <a:ext cx="5244649" cy="0"/>
            </a:xfrm>
            <a:prstGeom prst="line">
              <a:avLst/>
            </a:prstGeom>
            <a:ln>
              <a:solidFill>
                <a:schemeClr val="accent2"/>
              </a:solidFill>
              <a:prstDash val="dash"/>
            </a:ln>
          </p:spPr>
          <p:style>
            <a:lnRef idx="1">
              <a:schemeClr val="accent1"/>
            </a:lnRef>
            <a:fillRef idx="0">
              <a:schemeClr val="accent1"/>
            </a:fillRef>
            <a:effectRef idx="0">
              <a:schemeClr val="accent1"/>
            </a:effectRef>
            <a:fontRef idx="minor">
              <a:schemeClr val="tx1"/>
            </a:fontRef>
          </p:style>
        </p:cxnSp>
      </p:grpSp>
      <p:grpSp>
        <p:nvGrpSpPr>
          <p:cNvPr id="2" name="Group 1"/>
          <p:cNvGrpSpPr/>
          <p:nvPr/>
        </p:nvGrpSpPr>
        <p:grpSpPr>
          <a:xfrm>
            <a:off x="6457101" y="2060848"/>
            <a:ext cx="1459415" cy="1844533"/>
            <a:chOff x="7009260" y="2912091"/>
            <a:chExt cx="1083455" cy="1192803"/>
          </a:xfrm>
        </p:grpSpPr>
        <p:sp>
          <p:nvSpPr>
            <p:cNvPr id="27" name="Curved Down Arrow 26"/>
            <p:cNvSpPr/>
            <p:nvPr/>
          </p:nvSpPr>
          <p:spPr bwMode="auto">
            <a:xfrm rot="19207486">
              <a:off x="7103809" y="2912091"/>
              <a:ext cx="988906" cy="881137"/>
            </a:xfrm>
            <a:custGeom>
              <a:avLst/>
              <a:gdLst>
                <a:gd name="connsiteX0" fmla="*/ 1619295 w 1821312"/>
                <a:gd name="connsiteY0" fmla="*/ 808067 h 808067"/>
                <a:gd name="connsiteX1" fmla="*/ 1393173 w 1821312"/>
                <a:gd name="connsiteY1" fmla="*/ 606050 h 808067"/>
                <a:gd name="connsiteX2" fmla="*/ 1494181 w 1821312"/>
                <a:gd name="connsiteY2" fmla="*/ 606050 h 808067"/>
                <a:gd name="connsiteX3" fmla="*/ 759144 w 1821312"/>
                <a:gd name="connsiteY3" fmla="*/ 0 h 808067"/>
                <a:gd name="connsiteX4" fmla="*/ 961160 w 1821312"/>
                <a:gd name="connsiteY4" fmla="*/ 0 h 808067"/>
                <a:gd name="connsiteX5" fmla="*/ 1696197 w 1821312"/>
                <a:gd name="connsiteY5" fmla="*/ 606050 h 808067"/>
                <a:gd name="connsiteX6" fmla="*/ 1797206 w 1821312"/>
                <a:gd name="connsiteY6" fmla="*/ 606050 h 808067"/>
                <a:gd name="connsiteX7" fmla="*/ 1619295 w 1821312"/>
                <a:gd name="connsiteY7" fmla="*/ 808067 h 808067"/>
                <a:gd name="connsiteX0" fmla="*/ 860152 w 1821312"/>
                <a:gd name="connsiteY0" fmla="*/ 7185 h 808067"/>
                <a:gd name="connsiteX1" fmla="*/ 202017 w 1821312"/>
                <a:gd name="connsiteY1" fmla="*/ 808067 h 808067"/>
                <a:gd name="connsiteX2" fmla="*/ 0 w 1821312"/>
                <a:gd name="connsiteY2" fmla="*/ 808067 h 808067"/>
                <a:gd name="connsiteX3" fmla="*/ 239601 w 1821312"/>
                <a:gd name="connsiteY3" fmla="*/ 218884 h 808067"/>
                <a:gd name="connsiteX4" fmla="*/ 860151 w 1821312"/>
                <a:gd name="connsiteY4" fmla="*/ 7185 h 808067"/>
                <a:gd name="connsiteX5" fmla="*/ 860152 w 1821312"/>
                <a:gd name="connsiteY5" fmla="*/ 7185 h 808067"/>
                <a:gd name="connsiteX0" fmla="*/ 860152 w 1821312"/>
                <a:gd name="connsiteY0" fmla="*/ 7185 h 808067"/>
                <a:gd name="connsiteX1" fmla="*/ 202017 w 1821312"/>
                <a:gd name="connsiteY1" fmla="*/ 808067 h 808067"/>
                <a:gd name="connsiteX2" fmla="*/ 0 w 1821312"/>
                <a:gd name="connsiteY2" fmla="*/ 808067 h 808067"/>
                <a:gd name="connsiteX3" fmla="*/ 759143 w 1821312"/>
                <a:gd name="connsiteY3" fmla="*/ 0 h 808067"/>
                <a:gd name="connsiteX4" fmla="*/ 961160 w 1821312"/>
                <a:gd name="connsiteY4" fmla="*/ 0 h 808067"/>
                <a:gd name="connsiteX5" fmla="*/ 1696197 w 1821312"/>
                <a:gd name="connsiteY5" fmla="*/ 606050 h 808067"/>
                <a:gd name="connsiteX6" fmla="*/ 1797206 w 1821312"/>
                <a:gd name="connsiteY6" fmla="*/ 606050 h 808067"/>
                <a:gd name="connsiteX7" fmla="*/ 1619295 w 1821312"/>
                <a:gd name="connsiteY7" fmla="*/ 808067 h 808067"/>
                <a:gd name="connsiteX8" fmla="*/ 1393173 w 1821312"/>
                <a:gd name="connsiteY8" fmla="*/ 606050 h 808067"/>
                <a:gd name="connsiteX9" fmla="*/ 1494181 w 1821312"/>
                <a:gd name="connsiteY9" fmla="*/ 606050 h 808067"/>
                <a:gd name="connsiteX10" fmla="*/ 759144 w 1821312"/>
                <a:gd name="connsiteY10" fmla="*/ 0 h 808067"/>
                <a:gd name="connsiteX0" fmla="*/ 1619295 w 1797206"/>
                <a:gd name="connsiteY0" fmla="*/ 808073 h 808074"/>
                <a:gd name="connsiteX1" fmla="*/ 1393173 w 1797206"/>
                <a:gd name="connsiteY1" fmla="*/ 606056 h 808074"/>
                <a:gd name="connsiteX2" fmla="*/ 1494181 w 1797206"/>
                <a:gd name="connsiteY2" fmla="*/ 606056 h 808074"/>
                <a:gd name="connsiteX3" fmla="*/ 759144 w 1797206"/>
                <a:gd name="connsiteY3" fmla="*/ 6 h 808074"/>
                <a:gd name="connsiteX4" fmla="*/ 961160 w 1797206"/>
                <a:gd name="connsiteY4" fmla="*/ 6 h 808074"/>
                <a:gd name="connsiteX5" fmla="*/ 1696197 w 1797206"/>
                <a:gd name="connsiteY5" fmla="*/ 606056 h 808074"/>
                <a:gd name="connsiteX6" fmla="*/ 1797206 w 1797206"/>
                <a:gd name="connsiteY6" fmla="*/ 606056 h 808074"/>
                <a:gd name="connsiteX7" fmla="*/ 1619295 w 1797206"/>
                <a:gd name="connsiteY7" fmla="*/ 808073 h 808074"/>
                <a:gd name="connsiteX0" fmla="*/ 860152 w 1797206"/>
                <a:gd name="connsiteY0" fmla="*/ 7191 h 808074"/>
                <a:gd name="connsiteX1" fmla="*/ 202017 w 1797206"/>
                <a:gd name="connsiteY1" fmla="*/ 808073 h 808074"/>
                <a:gd name="connsiteX2" fmla="*/ 0 w 1797206"/>
                <a:gd name="connsiteY2" fmla="*/ 808073 h 808074"/>
                <a:gd name="connsiteX3" fmla="*/ 239601 w 1797206"/>
                <a:gd name="connsiteY3" fmla="*/ 218890 h 808074"/>
                <a:gd name="connsiteX4" fmla="*/ 860151 w 1797206"/>
                <a:gd name="connsiteY4" fmla="*/ 7191 h 808074"/>
                <a:gd name="connsiteX5" fmla="*/ 860152 w 1797206"/>
                <a:gd name="connsiteY5" fmla="*/ 7191 h 808074"/>
                <a:gd name="connsiteX0" fmla="*/ 860152 w 1797206"/>
                <a:gd name="connsiteY0" fmla="*/ 7191 h 808074"/>
                <a:gd name="connsiteX1" fmla="*/ 0 w 1797206"/>
                <a:gd name="connsiteY1" fmla="*/ 808073 h 808074"/>
                <a:gd name="connsiteX2" fmla="*/ 759143 w 1797206"/>
                <a:gd name="connsiteY2" fmla="*/ 6 h 808074"/>
                <a:gd name="connsiteX3" fmla="*/ 961160 w 1797206"/>
                <a:gd name="connsiteY3" fmla="*/ 6 h 808074"/>
                <a:gd name="connsiteX4" fmla="*/ 1696197 w 1797206"/>
                <a:gd name="connsiteY4" fmla="*/ 606056 h 808074"/>
                <a:gd name="connsiteX5" fmla="*/ 1797206 w 1797206"/>
                <a:gd name="connsiteY5" fmla="*/ 606056 h 808074"/>
                <a:gd name="connsiteX6" fmla="*/ 1619295 w 1797206"/>
                <a:gd name="connsiteY6" fmla="*/ 808073 h 808074"/>
                <a:gd name="connsiteX7" fmla="*/ 1393173 w 1797206"/>
                <a:gd name="connsiteY7" fmla="*/ 606056 h 808074"/>
                <a:gd name="connsiteX8" fmla="*/ 1494181 w 1797206"/>
                <a:gd name="connsiteY8" fmla="*/ 606056 h 808074"/>
                <a:gd name="connsiteX9" fmla="*/ 759144 w 1797206"/>
                <a:gd name="connsiteY9" fmla="*/ 6 h 808074"/>
                <a:gd name="connsiteX0" fmla="*/ 1619295 w 1797206"/>
                <a:gd name="connsiteY0" fmla="*/ 808073 h 808073"/>
                <a:gd name="connsiteX1" fmla="*/ 1393173 w 1797206"/>
                <a:gd name="connsiteY1" fmla="*/ 606056 h 808073"/>
                <a:gd name="connsiteX2" fmla="*/ 1494181 w 1797206"/>
                <a:gd name="connsiteY2" fmla="*/ 606056 h 808073"/>
                <a:gd name="connsiteX3" fmla="*/ 759144 w 1797206"/>
                <a:gd name="connsiteY3" fmla="*/ 6 h 808073"/>
                <a:gd name="connsiteX4" fmla="*/ 961160 w 1797206"/>
                <a:gd name="connsiteY4" fmla="*/ 6 h 808073"/>
                <a:gd name="connsiteX5" fmla="*/ 1696197 w 1797206"/>
                <a:gd name="connsiteY5" fmla="*/ 606056 h 808073"/>
                <a:gd name="connsiteX6" fmla="*/ 1797206 w 1797206"/>
                <a:gd name="connsiteY6" fmla="*/ 606056 h 808073"/>
                <a:gd name="connsiteX7" fmla="*/ 1619295 w 1797206"/>
                <a:gd name="connsiteY7" fmla="*/ 808073 h 808073"/>
                <a:gd name="connsiteX0" fmla="*/ 860152 w 1797206"/>
                <a:gd name="connsiteY0" fmla="*/ 7191 h 808073"/>
                <a:gd name="connsiteX1" fmla="*/ 202017 w 1797206"/>
                <a:gd name="connsiteY1" fmla="*/ 808073 h 808073"/>
                <a:gd name="connsiteX2" fmla="*/ 0 w 1797206"/>
                <a:gd name="connsiteY2" fmla="*/ 808073 h 808073"/>
                <a:gd name="connsiteX3" fmla="*/ 239601 w 1797206"/>
                <a:gd name="connsiteY3" fmla="*/ 218890 h 808073"/>
                <a:gd name="connsiteX4" fmla="*/ 860151 w 1797206"/>
                <a:gd name="connsiteY4" fmla="*/ 7191 h 808073"/>
                <a:gd name="connsiteX5" fmla="*/ 860152 w 1797206"/>
                <a:gd name="connsiteY5" fmla="*/ 7191 h 808073"/>
                <a:gd name="connsiteX0" fmla="*/ 860152 w 1797206"/>
                <a:gd name="connsiteY0" fmla="*/ 7191 h 808073"/>
                <a:gd name="connsiteX1" fmla="*/ 759143 w 1797206"/>
                <a:gd name="connsiteY1" fmla="*/ 6 h 808073"/>
                <a:gd name="connsiteX2" fmla="*/ 961160 w 1797206"/>
                <a:gd name="connsiteY2" fmla="*/ 6 h 808073"/>
                <a:gd name="connsiteX3" fmla="*/ 1696197 w 1797206"/>
                <a:gd name="connsiteY3" fmla="*/ 606056 h 808073"/>
                <a:gd name="connsiteX4" fmla="*/ 1797206 w 1797206"/>
                <a:gd name="connsiteY4" fmla="*/ 606056 h 808073"/>
                <a:gd name="connsiteX5" fmla="*/ 1619295 w 1797206"/>
                <a:gd name="connsiteY5" fmla="*/ 808073 h 808073"/>
                <a:gd name="connsiteX6" fmla="*/ 1393173 w 1797206"/>
                <a:gd name="connsiteY6" fmla="*/ 606056 h 808073"/>
                <a:gd name="connsiteX7" fmla="*/ 1494181 w 1797206"/>
                <a:gd name="connsiteY7" fmla="*/ 606056 h 808073"/>
                <a:gd name="connsiteX8" fmla="*/ 759144 w 1797206"/>
                <a:gd name="connsiteY8" fmla="*/ 6 h 808073"/>
                <a:gd name="connsiteX0" fmla="*/ 1619295 w 1797206"/>
                <a:gd name="connsiteY0" fmla="*/ 808073 h 808073"/>
                <a:gd name="connsiteX1" fmla="*/ 1393173 w 1797206"/>
                <a:gd name="connsiteY1" fmla="*/ 606056 h 808073"/>
                <a:gd name="connsiteX2" fmla="*/ 1494181 w 1797206"/>
                <a:gd name="connsiteY2" fmla="*/ 606056 h 808073"/>
                <a:gd name="connsiteX3" fmla="*/ 759144 w 1797206"/>
                <a:gd name="connsiteY3" fmla="*/ 6 h 808073"/>
                <a:gd name="connsiteX4" fmla="*/ 961160 w 1797206"/>
                <a:gd name="connsiteY4" fmla="*/ 6 h 808073"/>
                <a:gd name="connsiteX5" fmla="*/ 1696197 w 1797206"/>
                <a:gd name="connsiteY5" fmla="*/ 606056 h 808073"/>
                <a:gd name="connsiteX6" fmla="*/ 1797206 w 1797206"/>
                <a:gd name="connsiteY6" fmla="*/ 606056 h 808073"/>
                <a:gd name="connsiteX7" fmla="*/ 1619295 w 1797206"/>
                <a:gd name="connsiteY7" fmla="*/ 808073 h 808073"/>
                <a:gd name="connsiteX0" fmla="*/ 860152 w 1797206"/>
                <a:gd name="connsiteY0" fmla="*/ 7191 h 808073"/>
                <a:gd name="connsiteX1" fmla="*/ 0 w 1797206"/>
                <a:gd name="connsiteY1" fmla="*/ 808073 h 808073"/>
                <a:gd name="connsiteX2" fmla="*/ 239601 w 1797206"/>
                <a:gd name="connsiteY2" fmla="*/ 218890 h 808073"/>
                <a:gd name="connsiteX3" fmla="*/ 860151 w 1797206"/>
                <a:gd name="connsiteY3" fmla="*/ 7191 h 808073"/>
                <a:gd name="connsiteX4" fmla="*/ 860152 w 1797206"/>
                <a:gd name="connsiteY4" fmla="*/ 7191 h 808073"/>
                <a:gd name="connsiteX0" fmla="*/ 860152 w 1797206"/>
                <a:gd name="connsiteY0" fmla="*/ 7191 h 808073"/>
                <a:gd name="connsiteX1" fmla="*/ 759143 w 1797206"/>
                <a:gd name="connsiteY1" fmla="*/ 6 h 808073"/>
                <a:gd name="connsiteX2" fmla="*/ 961160 w 1797206"/>
                <a:gd name="connsiteY2" fmla="*/ 6 h 808073"/>
                <a:gd name="connsiteX3" fmla="*/ 1696197 w 1797206"/>
                <a:gd name="connsiteY3" fmla="*/ 606056 h 808073"/>
                <a:gd name="connsiteX4" fmla="*/ 1797206 w 1797206"/>
                <a:gd name="connsiteY4" fmla="*/ 606056 h 808073"/>
                <a:gd name="connsiteX5" fmla="*/ 1619295 w 1797206"/>
                <a:gd name="connsiteY5" fmla="*/ 808073 h 808073"/>
                <a:gd name="connsiteX6" fmla="*/ 1393173 w 1797206"/>
                <a:gd name="connsiteY6" fmla="*/ 606056 h 808073"/>
                <a:gd name="connsiteX7" fmla="*/ 1494181 w 1797206"/>
                <a:gd name="connsiteY7" fmla="*/ 606056 h 808073"/>
                <a:gd name="connsiteX8" fmla="*/ 759144 w 1797206"/>
                <a:gd name="connsiteY8" fmla="*/ 6 h 808073"/>
                <a:gd name="connsiteX0" fmla="*/ 1379694 w 1557605"/>
                <a:gd name="connsiteY0" fmla="*/ 808073 h 808073"/>
                <a:gd name="connsiteX1" fmla="*/ 1153572 w 1557605"/>
                <a:gd name="connsiteY1" fmla="*/ 606056 h 808073"/>
                <a:gd name="connsiteX2" fmla="*/ 1254580 w 1557605"/>
                <a:gd name="connsiteY2" fmla="*/ 606056 h 808073"/>
                <a:gd name="connsiteX3" fmla="*/ 519543 w 1557605"/>
                <a:gd name="connsiteY3" fmla="*/ 6 h 808073"/>
                <a:gd name="connsiteX4" fmla="*/ 721559 w 1557605"/>
                <a:gd name="connsiteY4" fmla="*/ 6 h 808073"/>
                <a:gd name="connsiteX5" fmla="*/ 1456596 w 1557605"/>
                <a:gd name="connsiteY5" fmla="*/ 606056 h 808073"/>
                <a:gd name="connsiteX6" fmla="*/ 1557605 w 1557605"/>
                <a:gd name="connsiteY6" fmla="*/ 606056 h 808073"/>
                <a:gd name="connsiteX7" fmla="*/ 1379694 w 1557605"/>
                <a:gd name="connsiteY7" fmla="*/ 808073 h 808073"/>
                <a:gd name="connsiteX0" fmla="*/ 620551 w 1557605"/>
                <a:gd name="connsiteY0" fmla="*/ 7191 h 808073"/>
                <a:gd name="connsiteX1" fmla="*/ 0 w 1557605"/>
                <a:gd name="connsiteY1" fmla="*/ 218890 h 808073"/>
                <a:gd name="connsiteX2" fmla="*/ 620550 w 1557605"/>
                <a:gd name="connsiteY2" fmla="*/ 7191 h 808073"/>
                <a:gd name="connsiteX3" fmla="*/ 620551 w 1557605"/>
                <a:gd name="connsiteY3" fmla="*/ 7191 h 808073"/>
                <a:gd name="connsiteX0" fmla="*/ 620551 w 1557605"/>
                <a:gd name="connsiteY0" fmla="*/ 7191 h 808073"/>
                <a:gd name="connsiteX1" fmla="*/ 519542 w 1557605"/>
                <a:gd name="connsiteY1" fmla="*/ 6 h 808073"/>
                <a:gd name="connsiteX2" fmla="*/ 721559 w 1557605"/>
                <a:gd name="connsiteY2" fmla="*/ 6 h 808073"/>
                <a:gd name="connsiteX3" fmla="*/ 1456596 w 1557605"/>
                <a:gd name="connsiteY3" fmla="*/ 606056 h 808073"/>
                <a:gd name="connsiteX4" fmla="*/ 1557605 w 1557605"/>
                <a:gd name="connsiteY4" fmla="*/ 606056 h 808073"/>
                <a:gd name="connsiteX5" fmla="*/ 1379694 w 1557605"/>
                <a:gd name="connsiteY5" fmla="*/ 808073 h 808073"/>
                <a:gd name="connsiteX6" fmla="*/ 1153572 w 1557605"/>
                <a:gd name="connsiteY6" fmla="*/ 606056 h 808073"/>
                <a:gd name="connsiteX7" fmla="*/ 1254580 w 1557605"/>
                <a:gd name="connsiteY7" fmla="*/ 606056 h 808073"/>
                <a:gd name="connsiteX8" fmla="*/ 519543 w 1557605"/>
                <a:gd name="connsiteY8" fmla="*/ 6 h 808073"/>
                <a:gd name="connsiteX0" fmla="*/ 862108 w 1040019"/>
                <a:gd name="connsiteY0" fmla="*/ 808067 h 808067"/>
                <a:gd name="connsiteX1" fmla="*/ 635986 w 1040019"/>
                <a:gd name="connsiteY1" fmla="*/ 606050 h 808067"/>
                <a:gd name="connsiteX2" fmla="*/ 736994 w 1040019"/>
                <a:gd name="connsiteY2" fmla="*/ 606050 h 808067"/>
                <a:gd name="connsiteX3" fmla="*/ 1957 w 1040019"/>
                <a:gd name="connsiteY3" fmla="*/ 0 h 808067"/>
                <a:gd name="connsiteX4" fmla="*/ 203973 w 1040019"/>
                <a:gd name="connsiteY4" fmla="*/ 0 h 808067"/>
                <a:gd name="connsiteX5" fmla="*/ 939010 w 1040019"/>
                <a:gd name="connsiteY5" fmla="*/ 606050 h 808067"/>
                <a:gd name="connsiteX6" fmla="*/ 1040019 w 1040019"/>
                <a:gd name="connsiteY6" fmla="*/ 606050 h 808067"/>
                <a:gd name="connsiteX7" fmla="*/ 862108 w 1040019"/>
                <a:gd name="connsiteY7" fmla="*/ 808067 h 808067"/>
                <a:gd name="connsiteX0" fmla="*/ 102965 w 1040019"/>
                <a:gd name="connsiteY0" fmla="*/ 7185 h 808067"/>
                <a:gd name="connsiteX1" fmla="*/ 102964 w 1040019"/>
                <a:gd name="connsiteY1" fmla="*/ 7185 h 808067"/>
                <a:gd name="connsiteX2" fmla="*/ 102965 w 1040019"/>
                <a:gd name="connsiteY2" fmla="*/ 7185 h 808067"/>
                <a:gd name="connsiteX0" fmla="*/ 102965 w 1040019"/>
                <a:gd name="connsiteY0" fmla="*/ 7185 h 808067"/>
                <a:gd name="connsiteX1" fmla="*/ 1956 w 1040019"/>
                <a:gd name="connsiteY1" fmla="*/ 0 h 808067"/>
                <a:gd name="connsiteX2" fmla="*/ 203973 w 1040019"/>
                <a:gd name="connsiteY2" fmla="*/ 0 h 808067"/>
                <a:gd name="connsiteX3" fmla="*/ 939010 w 1040019"/>
                <a:gd name="connsiteY3" fmla="*/ 606050 h 808067"/>
                <a:gd name="connsiteX4" fmla="*/ 1040019 w 1040019"/>
                <a:gd name="connsiteY4" fmla="*/ 606050 h 808067"/>
                <a:gd name="connsiteX5" fmla="*/ 862108 w 1040019"/>
                <a:gd name="connsiteY5" fmla="*/ 808067 h 808067"/>
                <a:gd name="connsiteX6" fmla="*/ 635986 w 1040019"/>
                <a:gd name="connsiteY6" fmla="*/ 606050 h 808067"/>
                <a:gd name="connsiteX7" fmla="*/ 736994 w 1040019"/>
                <a:gd name="connsiteY7" fmla="*/ 606050 h 808067"/>
                <a:gd name="connsiteX8" fmla="*/ 1957 w 1040019"/>
                <a:gd name="connsiteY8" fmla="*/ 0 h 808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0019" h="808067" stroke="0" extrusionOk="0">
                  <a:moveTo>
                    <a:pt x="862108" y="808067"/>
                  </a:moveTo>
                  <a:lnTo>
                    <a:pt x="635986" y="606050"/>
                  </a:lnTo>
                  <a:lnTo>
                    <a:pt x="736994" y="606050"/>
                  </a:lnTo>
                  <a:cubicBezTo>
                    <a:pt x="650452" y="249274"/>
                    <a:pt x="348125" y="0"/>
                    <a:pt x="1957" y="0"/>
                  </a:cubicBezTo>
                  <a:lnTo>
                    <a:pt x="203973" y="0"/>
                  </a:lnTo>
                  <a:cubicBezTo>
                    <a:pt x="550141" y="0"/>
                    <a:pt x="852468" y="249274"/>
                    <a:pt x="939010" y="606050"/>
                  </a:cubicBezTo>
                  <a:lnTo>
                    <a:pt x="1040019" y="606050"/>
                  </a:lnTo>
                  <a:lnTo>
                    <a:pt x="862108" y="808067"/>
                  </a:lnTo>
                  <a:close/>
                </a:path>
                <a:path w="1040019" h="808067" fill="darkenLess" stroke="0" extrusionOk="0">
                  <a:moveTo>
                    <a:pt x="102965" y="7185"/>
                  </a:moveTo>
                  <a:lnTo>
                    <a:pt x="102964" y="7185"/>
                  </a:lnTo>
                  <a:lnTo>
                    <a:pt x="102965" y="7185"/>
                  </a:lnTo>
                  <a:close/>
                </a:path>
                <a:path w="1040019" h="808067" fill="none" extrusionOk="0">
                  <a:moveTo>
                    <a:pt x="102965" y="7185"/>
                  </a:moveTo>
                  <a:cubicBezTo>
                    <a:pt x="81922" y="5688"/>
                    <a:pt x="-14879" y="1198"/>
                    <a:pt x="1956" y="0"/>
                  </a:cubicBezTo>
                  <a:lnTo>
                    <a:pt x="203973" y="0"/>
                  </a:lnTo>
                  <a:cubicBezTo>
                    <a:pt x="550141" y="0"/>
                    <a:pt x="852468" y="249274"/>
                    <a:pt x="939010" y="606050"/>
                  </a:cubicBezTo>
                  <a:lnTo>
                    <a:pt x="1040019" y="606050"/>
                  </a:lnTo>
                  <a:lnTo>
                    <a:pt x="862108" y="808067"/>
                  </a:lnTo>
                  <a:lnTo>
                    <a:pt x="635986" y="606050"/>
                  </a:lnTo>
                  <a:lnTo>
                    <a:pt x="736994" y="606050"/>
                  </a:lnTo>
                  <a:cubicBezTo>
                    <a:pt x="650452" y="249274"/>
                    <a:pt x="348125" y="0"/>
                    <a:pt x="1957" y="0"/>
                  </a:cubicBezTo>
                </a:path>
              </a:pathLst>
            </a:custGeom>
            <a:gradFill flip="none" rotWithShape="1">
              <a:gsLst>
                <a:gs pos="0">
                  <a:schemeClr val="accent1">
                    <a:lumMod val="75000"/>
                    <a:shade val="30000"/>
                    <a:satMod val="115000"/>
                  </a:schemeClr>
                </a:gs>
                <a:gs pos="50000">
                  <a:schemeClr val="accent1">
                    <a:lumMod val="75000"/>
                    <a:shade val="67500"/>
                    <a:satMod val="115000"/>
                  </a:schemeClr>
                </a:gs>
                <a:gs pos="100000">
                  <a:schemeClr val="accent1">
                    <a:lumMod val="75000"/>
                    <a:shade val="100000"/>
                    <a:satMod val="115000"/>
                  </a:schemeClr>
                </a:gs>
              </a:gsLst>
              <a:path path="circle">
                <a:fillToRect l="50000" t="50000" r="50000" b="50000"/>
              </a:path>
              <a:tileRect/>
            </a:gradFill>
            <a:ln w="76200" cap="flat" cmpd="sng" algn="ctr">
              <a:no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pitchFamily="34" charset="0"/>
                <a:cs typeface="Arial" pitchFamily="34" charset="0"/>
              </a:endParaRPr>
            </a:p>
          </p:txBody>
        </p:sp>
        <p:sp>
          <p:nvSpPr>
            <p:cNvPr id="28" name="Curved Down Arrow 26"/>
            <p:cNvSpPr/>
            <p:nvPr/>
          </p:nvSpPr>
          <p:spPr bwMode="auto">
            <a:xfrm rot="9000000">
              <a:off x="7009260" y="3223757"/>
              <a:ext cx="988906" cy="881137"/>
            </a:xfrm>
            <a:custGeom>
              <a:avLst/>
              <a:gdLst>
                <a:gd name="connsiteX0" fmla="*/ 1619295 w 1821312"/>
                <a:gd name="connsiteY0" fmla="*/ 808067 h 808067"/>
                <a:gd name="connsiteX1" fmla="*/ 1393173 w 1821312"/>
                <a:gd name="connsiteY1" fmla="*/ 606050 h 808067"/>
                <a:gd name="connsiteX2" fmla="*/ 1494181 w 1821312"/>
                <a:gd name="connsiteY2" fmla="*/ 606050 h 808067"/>
                <a:gd name="connsiteX3" fmla="*/ 759144 w 1821312"/>
                <a:gd name="connsiteY3" fmla="*/ 0 h 808067"/>
                <a:gd name="connsiteX4" fmla="*/ 961160 w 1821312"/>
                <a:gd name="connsiteY4" fmla="*/ 0 h 808067"/>
                <a:gd name="connsiteX5" fmla="*/ 1696197 w 1821312"/>
                <a:gd name="connsiteY5" fmla="*/ 606050 h 808067"/>
                <a:gd name="connsiteX6" fmla="*/ 1797206 w 1821312"/>
                <a:gd name="connsiteY6" fmla="*/ 606050 h 808067"/>
                <a:gd name="connsiteX7" fmla="*/ 1619295 w 1821312"/>
                <a:gd name="connsiteY7" fmla="*/ 808067 h 808067"/>
                <a:gd name="connsiteX0" fmla="*/ 860152 w 1821312"/>
                <a:gd name="connsiteY0" fmla="*/ 7185 h 808067"/>
                <a:gd name="connsiteX1" fmla="*/ 202017 w 1821312"/>
                <a:gd name="connsiteY1" fmla="*/ 808067 h 808067"/>
                <a:gd name="connsiteX2" fmla="*/ 0 w 1821312"/>
                <a:gd name="connsiteY2" fmla="*/ 808067 h 808067"/>
                <a:gd name="connsiteX3" fmla="*/ 239601 w 1821312"/>
                <a:gd name="connsiteY3" fmla="*/ 218884 h 808067"/>
                <a:gd name="connsiteX4" fmla="*/ 860151 w 1821312"/>
                <a:gd name="connsiteY4" fmla="*/ 7185 h 808067"/>
                <a:gd name="connsiteX5" fmla="*/ 860152 w 1821312"/>
                <a:gd name="connsiteY5" fmla="*/ 7185 h 808067"/>
                <a:gd name="connsiteX0" fmla="*/ 860152 w 1821312"/>
                <a:gd name="connsiteY0" fmla="*/ 7185 h 808067"/>
                <a:gd name="connsiteX1" fmla="*/ 202017 w 1821312"/>
                <a:gd name="connsiteY1" fmla="*/ 808067 h 808067"/>
                <a:gd name="connsiteX2" fmla="*/ 0 w 1821312"/>
                <a:gd name="connsiteY2" fmla="*/ 808067 h 808067"/>
                <a:gd name="connsiteX3" fmla="*/ 759143 w 1821312"/>
                <a:gd name="connsiteY3" fmla="*/ 0 h 808067"/>
                <a:gd name="connsiteX4" fmla="*/ 961160 w 1821312"/>
                <a:gd name="connsiteY4" fmla="*/ 0 h 808067"/>
                <a:gd name="connsiteX5" fmla="*/ 1696197 w 1821312"/>
                <a:gd name="connsiteY5" fmla="*/ 606050 h 808067"/>
                <a:gd name="connsiteX6" fmla="*/ 1797206 w 1821312"/>
                <a:gd name="connsiteY6" fmla="*/ 606050 h 808067"/>
                <a:gd name="connsiteX7" fmla="*/ 1619295 w 1821312"/>
                <a:gd name="connsiteY7" fmla="*/ 808067 h 808067"/>
                <a:gd name="connsiteX8" fmla="*/ 1393173 w 1821312"/>
                <a:gd name="connsiteY8" fmla="*/ 606050 h 808067"/>
                <a:gd name="connsiteX9" fmla="*/ 1494181 w 1821312"/>
                <a:gd name="connsiteY9" fmla="*/ 606050 h 808067"/>
                <a:gd name="connsiteX10" fmla="*/ 759144 w 1821312"/>
                <a:gd name="connsiteY10" fmla="*/ 0 h 808067"/>
                <a:gd name="connsiteX0" fmla="*/ 1619295 w 1797206"/>
                <a:gd name="connsiteY0" fmla="*/ 808073 h 808074"/>
                <a:gd name="connsiteX1" fmla="*/ 1393173 w 1797206"/>
                <a:gd name="connsiteY1" fmla="*/ 606056 h 808074"/>
                <a:gd name="connsiteX2" fmla="*/ 1494181 w 1797206"/>
                <a:gd name="connsiteY2" fmla="*/ 606056 h 808074"/>
                <a:gd name="connsiteX3" fmla="*/ 759144 w 1797206"/>
                <a:gd name="connsiteY3" fmla="*/ 6 h 808074"/>
                <a:gd name="connsiteX4" fmla="*/ 961160 w 1797206"/>
                <a:gd name="connsiteY4" fmla="*/ 6 h 808074"/>
                <a:gd name="connsiteX5" fmla="*/ 1696197 w 1797206"/>
                <a:gd name="connsiteY5" fmla="*/ 606056 h 808074"/>
                <a:gd name="connsiteX6" fmla="*/ 1797206 w 1797206"/>
                <a:gd name="connsiteY6" fmla="*/ 606056 h 808074"/>
                <a:gd name="connsiteX7" fmla="*/ 1619295 w 1797206"/>
                <a:gd name="connsiteY7" fmla="*/ 808073 h 808074"/>
                <a:gd name="connsiteX0" fmla="*/ 860152 w 1797206"/>
                <a:gd name="connsiteY0" fmla="*/ 7191 h 808074"/>
                <a:gd name="connsiteX1" fmla="*/ 202017 w 1797206"/>
                <a:gd name="connsiteY1" fmla="*/ 808073 h 808074"/>
                <a:gd name="connsiteX2" fmla="*/ 0 w 1797206"/>
                <a:gd name="connsiteY2" fmla="*/ 808073 h 808074"/>
                <a:gd name="connsiteX3" fmla="*/ 239601 w 1797206"/>
                <a:gd name="connsiteY3" fmla="*/ 218890 h 808074"/>
                <a:gd name="connsiteX4" fmla="*/ 860151 w 1797206"/>
                <a:gd name="connsiteY4" fmla="*/ 7191 h 808074"/>
                <a:gd name="connsiteX5" fmla="*/ 860152 w 1797206"/>
                <a:gd name="connsiteY5" fmla="*/ 7191 h 808074"/>
                <a:gd name="connsiteX0" fmla="*/ 860152 w 1797206"/>
                <a:gd name="connsiteY0" fmla="*/ 7191 h 808074"/>
                <a:gd name="connsiteX1" fmla="*/ 0 w 1797206"/>
                <a:gd name="connsiteY1" fmla="*/ 808073 h 808074"/>
                <a:gd name="connsiteX2" fmla="*/ 759143 w 1797206"/>
                <a:gd name="connsiteY2" fmla="*/ 6 h 808074"/>
                <a:gd name="connsiteX3" fmla="*/ 961160 w 1797206"/>
                <a:gd name="connsiteY3" fmla="*/ 6 h 808074"/>
                <a:gd name="connsiteX4" fmla="*/ 1696197 w 1797206"/>
                <a:gd name="connsiteY4" fmla="*/ 606056 h 808074"/>
                <a:gd name="connsiteX5" fmla="*/ 1797206 w 1797206"/>
                <a:gd name="connsiteY5" fmla="*/ 606056 h 808074"/>
                <a:gd name="connsiteX6" fmla="*/ 1619295 w 1797206"/>
                <a:gd name="connsiteY6" fmla="*/ 808073 h 808074"/>
                <a:gd name="connsiteX7" fmla="*/ 1393173 w 1797206"/>
                <a:gd name="connsiteY7" fmla="*/ 606056 h 808074"/>
                <a:gd name="connsiteX8" fmla="*/ 1494181 w 1797206"/>
                <a:gd name="connsiteY8" fmla="*/ 606056 h 808074"/>
                <a:gd name="connsiteX9" fmla="*/ 759144 w 1797206"/>
                <a:gd name="connsiteY9" fmla="*/ 6 h 808074"/>
                <a:gd name="connsiteX0" fmla="*/ 1619295 w 1797206"/>
                <a:gd name="connsiteY0" fmla="*/ 808073 h 808073"/>
                <a:gd name="connsiteX1" fmla="*/ 1393173 w 1797206"/>
                <a:gd name="connsiteY1" fmla="*/ 606056 h 808073"/>
                <a:gd name="connsiteX2" fmla="*/ 1494181 w 1797206"/>
                <a:gd name="connsiteY2" fmla="*/ 606056 h 808073"/>
                <a:gd name="connsiteX3" fmla="*/ 759144 w 1797206"/>
                <a:gd name="connsiteY3" fmla="*/ 6 h 808073"/>
                <a:gd name="connsiteX4" fmla="*/ 961160 w 1797206"/>
                <a:gd name="connsiteY4" fmla="*/ 6 h 808073"/>
                <a:gd name="connsiteX5" fmla="*/ 1696197 w 1797206"/>
                <a:gd name="connsiteY5" fmla="*/ 606056 h 808073"/>
                <a:gd name="connsiteX6" fmla="*/ 1797206 w 1797206"/>
                <a:gd name="connsiteY6" fmla="*/ 606056 h 808073"/>
                <a:gd name="connsiteX7" fmla="*/ 1619295 w 1797206"/>
                <a:gd name="connsiteY7" fmla="*/ 808073 h 808073"/>
                <a:gd name="connsiteX0" fmla="*/ 860152 w 1797206"/>
                <a:gd name="connsiteY0" fmla="*/ 7191 h 808073"/>
                <a:gd name="connsiteX1" fmla="*/ 202017 w 1797206"/>
                <a:gd name="connsiteY1" fmla="*/ 808073 h 808073"/>
                <a:gd name="connsiteX2" fmla="*/ 0 w 1797206"/>
                <a:gd name="connsiteY2" fmla="*/ 808073 h 808073"/>
                <a:gd name="connsiteX3" fmla="*/ 239601 w 1797206"/>
                <a:gd name="connsiteY3" fmla="*/ 218890 h 808073"/>
                <a:gd name="connsiteX4" fmla="*/ 860151 w 1797206"/>
                <a:gd name="connsiteY4" fmla="*/ 7191 h 808073"/>
                <a:gd name="connsiteX5" fmla="*/ 860152 w 1797206"/>
                <a:gd name="connsiteY5" fmla="*/ 7191 h 808073"/>
                <a:gd name="connsiteX0" fmla="*/ 860152 w 1797206"/>
                <a:gd name="connsiteY0" fmla="*/ 7191 h 808073"/>
                <a:gd name="connsiteX1" fmla="*/ 759143 w 1797206"/>
                <a:gd name="connsiteY1" fmla="*/ 6 h 808073"/>
                <a:gd name="connsiteX2" fmla="*/ 961160 w 1797206"/>
                <a:gd name="connsiteY2" fmla="*/ 6 h 808073"/>
                <a:gd name="connsiteX3" fmla="*/ 1696197 w 1797206"/>
                <a:gd name="connsiteY3" fmla="*/ 606056 h 808073"/>
                <a:gd name="connsiteX4" fmla="*/ 1797206 w 1797206"/>
                <a:gd name="connsiteY4" fmla="*/ 606056 h 808073"/>
                <a:gd name="connsiteX5" fmla="*/ 1619295 w 1797206"/>
                <a:gd name="connsiteY5" fmla="*/ 808073 h 808073"/>
                <a:gd name="connsiteX6" fmla="*/ 1393173 w 1797206"/>
                <a:gd name="connsiteY6" fmla="*/ 606056 h 808073"/>
                <a:gd name="connsiteX7" fmla="*/ 1494181 w 1797206"/>
                <a:gd name="connsiteY7" fmla="*/ 606056 h 808073"/>
                <a:gd name="connsiteX8" fmla="*/ 759144 w 1797206"/>
                <a:gd name="connsiteY8" fmla="*/ 6 h 808073"/>
                <a:gd name="connsiteX0" fmla="*/ 1619295 w 1797206"/>
                <a:gd name="connsiteY0" fmla="*/ 808073 h 808073"/>
                <a:gd name="connsiteX1" fmla="*/ 1393173 w 1797206"/>
                <a:gd name="connsiteY1" fmla="*/ 606056 h 808073"/>
                <a:gd name="connsiteX2" fmla="*/ 1494181 w 1797206"/>
                <a:gd name="connsiteY2" fmla="*/ 606056 h 808073"/>
                <a:gd name="connsiteX3" fmla="*/ 759144 w 1797206"/>
                <a:gd name="connsiteY3" fmla="*/ 6 h 808073"/>
                <a:gd name="connsiteX4" fmla="*/ 961160 w 1797206"/>
                <a:gd name="connsiteY4" fmla="*/ 6 h 808073"/>
                <a:gd name="connsiteX5" fmla="*/ 1696197 w 1797206"/>
                <a:gd name="connsiteY5" fmla="*/ 606056 h 808073"/>
                <a:gd name="connsiteX6" fmla="*/ 1797206 w 1797206"/>
                <a:gd name="connsiteY6" fmla="*/ 606056 h 808073"/>
                <a:gd name="connsiteX7" fmla="*/ 1619295 w 1797206"/>
                <a:gd name="connsiteY7" fmla="*/ 808073 h 808073"/>
                <a:gd name="connsiteX0" fmla="*/ 860152 w 1797206"/>
                <a:gd name="connsiteY0" fmla="*/ 7191 h 808073"/>
                <a:gd name="connsiteX1" fmla="*/ 0 w 1797206"/>
                <a:gd name="connsiteY1" fmla="*/ 808073 h 808073"/>
                <a:gd name="connsiteX2" fmla="*/ 239601 w 1797206"/>
                <a:gd name="connsiteY2" fmla="*/ 218890 h 808073"/>
                <a:gd name="connsiteX3" fmla="*/ 860151 w 1797206"/>
                <a:gd name="connsiteY3" fmla="*/ 7191 h 808073"/>
                <a:gd name="connsiteX4" fmla="*/ 860152 w 1797206"/>
                <a:gd name="connsiteY4" fmla="*/ 7191 h 808073"/>
                <a:gd name="connsiteX0" fmla="*/ 860152 w 1797206"/>
                <a:gd name="connsiteY0" fmla="*/ 7191 h 808073"/>
                <a:gd name="connsiteX1" fmla="*/ 759143 w 1797206"/>
                <a:gd name="connsiteY1" fmla="*/ 6 h 808073"/>
                <a:gd name="connsiteX2" fmla="*/ 961160 w 1797206"/>
                <a:gd name="connsiteY2" fmla="*/ 6 h 808073"/>
                <a:gd name="connsiteX3" fmla="*/ 1696197 w 1797206"/>
                <a:gd name="connsiteY3" fmla="*/ 606056 h 808073"/>
                <a:gd name="connsiteX4" fmla="*/ 1797206 w 1797206"/>
                <a:gd name="connsiteY4" fmla="*/ 606056 h 808073"/>
                <a:gd name="connsiteX5" fmla="*/ 1619295 w 1797206"/>
                <a:gd name="connsiteY5" fmla="*/ 808073 h 808073"/>
                <a:gd name="connsiteX6" fmla="*/ 1393173 w 1797206"/>
                <a:gd name="connsiteY6" fmla="*/ 606056 h 808073"/>
                <a:gd name="connsiteX7" fmla="*/ 1494181 w 1797206"/>
                <a:gd name="connsiteY7" fmla="*/ 606056 h 808073"/>
                <a:gd name="connsiteX8" fmla="*/ 759144 w 1797206"/>
                <a:gd name="connsiteY8" fmla="*/ 6 h 808073"/>
                <a:gd name="connsiteX0" fmla="*/ 1379694 w 1557605"/>
                <a:gd name="connsiteY0" fmla="*/ 808073 h 808073"/>
                <a:gd name="connsiteX1" fmla="*/ 1153572 w 1557605"/>
                <a:gd name="connsiteY1" fmla="*/ 606056 h 808073"/>
                <a:gd name="connsiteX2" fmla="*/ 1254580 w 1557605"/>
                <a:gd name="connsiteY2" fmla="*/ 606056 h 808073"/>
                <a:gd name="connsiteX3" fmla="*/ 519543 w 1557605"/>
                <a:gd name="connsiteY3" fmla="*/ 6 h 808073"/>
                <a:gd name="connsiteX4" fmla="*/ 721559 w 1557605"/>
                <a:gd name="connsiteY4" fmla="*/ 6 h 808073"/>
                <a:gd name="connsiteX5" fmla="*/ 1456596 w 1557605"/>
                <a:gd name="connsiteY5" fmla="*/ 606056 h 808073"/>
                <a:gd name="connsiteX6" fmla="*/ 1557605 w 1557605"/>
                <a:gd name="connsiteY6" fmla="*/ 606056 h 808073"/>
                <a:gd name="connsiteX7" fmla="*/ 1379694 w 1557605"/>
                <a:gd name="connsiteY7" fmla="*/ 808073 h 808073"/>
                <a:gd name="connsiteX0" fmla="*/ 620551 w 1557605"/>
                <a:gd name="connsiteY0" fmla="*/ 7191 h 808073"/>
                <a:gd name="connsiteX1" fmla="*/ 0 w 1557605"/>
                <a:gd name="connsiteY1" fmla="*/ 218890 h 808073"/>
                <a:gd name="connsiteX2" fmla="*/ 620550 w 1557605"/>
                <a:gd name="connsiteY2" fmla="*/ 7191 h 808073"/>
                <a:gd name="connsiteX3" fmla="*/ 620551 w 1557605"/>
                <a:gd name="connsiteY3" fmla="*/ 7191 h 808073"/>
                <a:gd name="connsiteX0" fmla="*/ 620551 w 1557605"/>
                <a:gd name="connsiteY0" fmla="*/ 7191 h 808073"/>
                <a:gd name="connsiteX1" fmla="*/ 519542 w 1557605"/>
                <a:gd name="connsiteY1" fmla="*/ 6 h 808073"/>
                <a:gd name="connsiteX2" fmla="*/ 721559 w 1557605"/>
                <a:gd name="connsiteY2" fmla="*/ 6 h 808073"/>
                <a:gd name="connsiteX3" fmla="*/ 1456596 w 1557605"/>
                <a:gd name="connsiteY3" fmla="*/ 606056 h 808073"/>
                <a:gd name="connsiteX4" fmla="*/ 1557605 w 1557605"/>
                <a:gd name="connsiteY4" fmla="*/ 606056 h 808073"/>
                <a:gd name="connsiteX5" fmla="*/ 1379694 w 1557605"/>
                <a:gd name="connsiteY5" fmla="*/ 808073 h 808073"/>
                <a:gd name="connsiteX6" fmla="*/ 1153572 w 1557605"/>
                <a:gd name="connsiteY6" fmla="*/ 606056 h 808073"/>
                <a:gd name="connsiteX7" fmla="*/ 1254580 w 1557605"/>
                <a:gd name="connsiteY7" fmla="*/ 606056 h 808073"/>
                <a:gd name="connsiteX8" fmla="*/ 519543 w 1557605"/>
                <a:gd name="connsiteY8" fmla="*/ 6 h 808073"/>
                <a:gd name="connsiteX0" fmla="*/ 862108 w 1040019"/>
                <a:gd name="connsiteY0" fmla="*/ 808067 h 808067"/>
                <a:gd name="connsiteX1" fmla="*/ 635986 w 1040019"/>
                <a:gd name="connsiteY1" fmla="*/ 606050 h 808067"/>
                <a:gd name="connsiteX2" fmla="*/ 736994 w 1040019"/>
                <a:gd name="connsiteY2" fmla="*/ 606050 h 808067"/>
                <a:gd name="connsiteX3" fmla="*/ 1957 w 1040019"/>
                <a:gd name="connsiteY3" fmla="*/ 0 h 808067"/>
                <a:gd name="connsiteX4" fmla="*/ 203973 w 1040019"/>
                <a:gd name="connsiteY4" fmla="*/ 0 h 808067"/>
                <a:gd name="connsiteX5" fmla="*/ 939010 w 1040019"/>
                <a:gd name="connsiteY5" fmla="*/ 606050 h 808067"/>
                <a:gd name="connsiteX6" fmla="*/ 1040019 w 1040019"/>
                <a:gd name="connsiteY6" fmla="*/ 606050 h 808067"/>
                <a:gd name="connsiteX7" fmla="*/ 862108 w 1040019"/>
                <a:gd name="connsiteY7" fmla="*/ 808067 h 808067"/>
                <a:gd name="connsiteX0" fmla="*/ 102965 w 1040019"/>
                <a:gd name="connsiteY0" fmla="*/ 7185 h 808067"/>
                <a:gd name="connsiteX1" fmla="*/ 102964 w 1040019"/>
                <a:gd name="connsiteY1" fmla="*/ 7185 h 808067"/>
                <a:gd name="connsiteX2" fmla="*/ 102965 w 1040019"/>
                <a:gd name="connsiteY2" fmla="*/ 7185 h 808067"/>
                <a:gd name="connsiteX0" fmla="*/ 102965 w 1040019"/>
                <a:gd name="connsiteY0" fmla="*/ 7185 h 808067"/>
                <a:gd name="connsiteX1" fmla="*/ 1956 w 1040019"/>
                <a:gd name="connsiteY1" fmla="*/ 0 h 808067"/>
                <a:gd name="connsiteX2" fmla="*/ 203973 w 1040019"/>
                <a:gd name="connsiteY2" fmla="*/ 0 h 808067"/>
                <a:gd name="connsiteX3" fmla="*/ 939010 w 1040019"/>
                <a:gd name="connsiteY3" fmla="*/ 606050 h 808067"/>
                <a:gd name="connsiteX4" fmla="*/ 1040019 w 1040019"/>
                <a:gd name="connsiteY4" fmla="*/ 606050 h 808067"/>
                <a:gd name="connsiteX5" fmla="*/ 862108 w 1040019"/>
                <a:gd name="connsiteY5" fmla="*/ 808067 h 808067"/>
                <a:gd name="connsiteX6" fmla="*/ 635986 w 1040019"/>
                <a:gd name="connsiteY6" fmla="*/ 606050 h 808067"/>
                <a:gd name="connsiteX7" fmla="*/ 736994 w 1040019"/>
                <a:gd name="connsiteY7" fmla="*/ 606050 h 808067"/>
                <a:gd name="connsiteX8" fmla="*/ 1957 w 1040019"/>
                <a:gd name="connsiteY8" fmla="*/ 0 h 808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0019" h="808067" stroke="0" extrusionOk="0">
                  <a:moveTo>
                    <a:pt x="862108" y="808067"/>
                  </a:moveTo>
                  <a:lnTo>
                    <a:pt x="635986" y="606050"/>
                  </a:lnTo>
                  <a:lnTo>
                    <a:pt x="736994" y="606050"/>
                  </a:lnTo>
                  <a:cubicBezTo>
                    <a:pt x="650452" y="249274"/>
                    <a:pt x="348125" y="0"/>
                    <a:pt x="1957" y="0"/>
                  </a:cubicBezTo>
                  <a:lnTo>
                    <a:pt x="203973" y="0"/>
                  </a:lnTo>
                  <a:cubicBezTo>
                    <a:pt x="550141" y="0"/>
                    <a:pt x="852468" y="249274"/>
                    <a:pt x="939010" y="606050"/>
                  </a:cubicBezTo>
                  <a:lnTo>
                    <a:pt x="1040019" y="606050"/>
                  </a:lnTo>
                  <a:lnTo>
                    <a:pt x="862108" y="808067"/>
                  </a:lnTo>
                  <a:close/>
                </a:path>
                <a:path w="1040019" h="808067" fill="darkenLess" stroke="0" extrusionOk="0">
                  <a:moveTo>
                    <a:pt x="102965" y="7185"/>
                  </a:moveTo>
                  <a:lnTo>
                    <a:pt x="102964" y="7185"/>
                  </a:lnTo>
                  <a:lnTo>
                    <a:pt x="102965" y="7185"/>
                  </a:lnTo>
                  <a:close/>
                </a:path>
                <a:path w="1040019" h="808067" fill="none" extrusionOk="0">
                  <a:moveTo>
                    <a:pt x="102965" y="7185"/>
                  </a:moveTo>
                  <a:cubicBezTo>
                    <a:pt x="81922" y="5688"/>
                    <a:pt x="-14879" y="1198"/>
                    <a:pt x="1956" y="0"/>
                  </a:cubicBezTo>
                  <a:lnTo>
                    <a:pt x="203973" y="0"/>
                  </a:lnTo>
                  <a:cubicBezTo>
                    <a:pt x="550141" y="0"/>
                    <a:pt x="852468" y="249274"/>
                    <a:pt x="939010" y="606050"/>
                  </a:cubicBezTo>
                  <a:lnTo>
                    <a:pt x="1040019" y="606050"/>
                  </a:lnTo>
                  <a:lnTo>
                    <a:pt x="862108" y="808067"/>
                  </a:lnTo>
                  <a:lnTo>
                    <a:pt x="635986" y="606050"/>
                  </a:lnTo>
                  <a:lnTo>
                    <a:pt x="736994" y="606050"/>
                  </a:lnTo>
                  <a:cubicBezTo>
                    <a:pt x="650452" y="249274"/>
                    <a:pt x="348125" y="0"/>
                    <a:pt x="1957" y="0"/>
                  </a:cubicBezTo>
                </a:path>
              </a:pathLst>
            </a:custGeom>
            <a:gradFill flip="none" rotWithShape="1">
              <a:gsLst>
                <a:gs pos="0">
                  <a:schemeClr val="accent1">
                    <a:lumMod val="75000"/>
                    <a:shade val="30000"/>
                    <a:satMod val="115000"/>
                  </a:schemeClr>
                </a:gs>
                <a:gs pos="50000">
                  <a:schemeClr val="accent1">
                    <a:lumMod val="75000"/>
                    <a:shade val="67500"/>
                    <a:satMod val="115000"/>
                  </a:schemeClr>
                </a:gs>
                <a:gs pos="100000">
                  <a:schemeClr val="accent1">
                    <a:lumMod val="75000"/>
                    <a:shade val="100000"/>
                    <a:satMod val="115000"/>
                  </a:schemeClr>
                </a:gs>
              </a:gsLst>
              <a:path path="circle">
                <a:fillToRect l="50000" t="50000" r="50000" b="50000"/>
              </a:path>
              <a:tileRect/>
            </a:gradFill>
            <a:ln w="76200" cap="flat" cmpd="sng" algn="ctr">
              <a:no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pitchFamily="34" charset="0"/>
                <a:cs typeface="Arial" pitchFamily="34" charset="0"/>
              </a:endParaRPr>
            </a:p>
          </p:txBody>
        </p:sp>
      </p:grpSp>
      <p:sp>
        <p:nvSpPr>
          <p:cNvPr id="3" name="Oval 2"/>
          <p:cNvSpPr/>
          <p:nvPr/>
        </p:nvSpPr>
        <p:spPr>
          <a:xfrm>
            <a:off x="6450229" y="3842567"/>
            <a:ext cx="1578155" cy="378521"/>
          </a:xfrm>
          <a:prstGeom prst="ellipse">
            <a:avLst/>
          </a:prstGeom>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395536" y="3501008"/>
            <a:ext cx="5400600" cy="1224136"/>
            <a:chOff x="479479" y="2852936"/>
            <a:chExt cx="5244649" cy="1440160"/>
          </a:xfrm>
        </p:grpSpPr>
        <p:cxnSp>
          <p:nvCxnSpPr>
            <p:cNvPr id="20" name="Straight Connector 19"/>
            <p:cNvCxnSpPr/>
            <p:nvPr/>
          </p:nvCxnSpPr>
          <p:spPr>
            <a:xfrm>
              <a:off x="479479" y="2852936"/>
              <a:ext cx="5244649" cy="0"/>
            </a:xfrm>
            <a:prstGeom prst="line">
              <a:avLst/>
            </a:prstGeom>
            <a:ln>
              <a:solidFill>
                <a:schemeClr val="accent2"/>
              </a:solidFill>
              <a:prstDash val="dash"/>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479479" y="4293096"/>
              <a:ext cx="5244649" cy="0"/>
            </a:xfrm>
            <a:prstGeom prst="line">
              <a:avLst/>
            </a:prstGeom>
            <a:ln>
              <a:solidFill>
                <a:schemeClr val="accent2"/>
              </a:solidFill>
              <a:prstDash val="dash"/>
            </a:ln>
          </p:spPr>
          <p:style>
            <a:lnRef idx="1">
              <a:schemeClr val="accent1"/>
            </a:lnRef>
            <a:fillRef idx="0">
              <a:schemeClr val="accent1"/>
            </a:fillRef>
            <a:effectRef idx="0">
              <a:schemeClr val="accent1"/>
            </a:effectRef>
            <a:fontRef idx="minor">
              <a:schemeClr val="tx1"/>
            </a:fontRef>
          </p:style>
        </p:cxnSp>
      </p:grpSp>
      <p:sp>
        <p:nvSpPr>
          <p:cNvPr id="22" name="TextBox 21"/>
          <p:cNvSpPr txBox="1"/>
          <p:nvPr/>
        </p:nvSpPr>
        <p:spPr>
          <a:xfrm>
            <a:off x="211627" y="4869160"/>
            <a:ext cx="5804450" cy="954107"/>
          </a:xfrm>
          <a:prstGeom prst="rect">
            <a:avLst/>
          </a:prstGeom>
          <a:noFill/>
        </p:spPr>
        <p:txBody>
          <a:bodyPr wrap="square" rtlCol="0">
            <a:spAutoFit/>
          </a:bodyPr>
          <a:lstStyle/>
          <a:p>
            <a:pPr fontAlgn="base">
              <a:spcBef>
                <a:spcPct val="0"/>
              </a:spcBef>
              <a:spcAft>
                <a:spcPct val="0"/>
              </a:spcAft>
            </a:pPr>
            <a:r>
              <a:rPr lang="en-US" b="1" dirty="0" smtClean="0">
                <a:solidFill>
                  <a:srgbClr val="0070C0"/>
                </a:solidFill>
                <a:cs typeface="Calibri" panose="020F0502020204030204" pitchFamily="34" charset="0"/>
              </a:rPr>
              <a:t>In the plan…</a:t>
            </a:r>
          </a:p>
          <a:p>
            <a:pPr fontAlgn="base">
              <a:spcBef>
                <a:spcPct val="0"/>
              </a:spcBef>
              <a:spcAft>
                <a:spcPct val="0"/>
              </a:spcAft>
            </a:pPr>
            <a:r>
              <a:rPr lang="en-US" b="1" dirty="0" smtClean="0">
                <a:solidFill>
                  <a:srgbClr val="0070C0"/>
                </a:solidFill>
                <a:cs typeface="Calibri" panose="020F0502020204030204" pitchFamily="34" charset="0"/>
              </a:rPr>
              <a:t>Enhance your linked data using </a:t>
            </a:r>
            <a:r>
              <a:rPr lang="en-US" sz="2000" b="1" dirty="0" smtClean="0">
                <a:solidFill>
                  <a:srgbClr val="0070C0"/>
                </a:solidFill>
                <a:cs typeface="Calibri" panose="020F0502020204030204" pitchFamily="34" charset="0"/>
              </a:rPr>
              <a:t>Alma </a:t>
            </a:r>
            <a:r>
              <a:rPr lang="en-US" b="1" dirty="0" smtClean="0">
                <a:solidFill>
                  <a:srgbClr val="0070C0"/>
                </a:solidFill>
                <a:cs typeface="Calibri" panose="020F0502020204030204" pitchFamily="34" charset="0"/>
              </a:rPr>
              <a:t>Authority URIs in your catalog</a:t>
            </a:r>
            <a:endParaRPr lang="en-US" b="1" dirty="0">
              <a:solidFill>
                <a:srgbClr val="0070C0"/>
              </a:solidFill>
              <a:cs typeface="Calibri" panose="020F0502020204030204" pitchFamily="34" charset="0"/>
            </a:endParaRPr>
          </a:p>
        </p:txBody>
      </p:sp>
    </p:spTree>
    <p:extLst>
      <p:ext uri="{BB962C8B-B14F-4D97-AF65-F5344CB8AC3E}">
        <p14:creationId xmlns:p14="http://schemas.microsoft.com/office/powerpoint/2010/main" val="420221079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105273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p:cNvSpPr>
            <a:spLocks noGrp="1"/>
          </p:cNvSpPr>
          <p:nvPr>
            <p:ph type="title"/>
          </p:nvPr>
        </p:nvSpPr>
        <p:spPr>
          <a:xfrm>
            <a:off x="457200" y="120786"/>
            <a:ext cx="8229600" cy="787934"/>
          </a:xfrm>
        </p:spPr>
        <p:txBody>
          <a:bodyPr>
            <a:normAutofit/>
          </a:bodyPr>
          <a:lstStyle/>
          <a:p>
            <a:r>
              <a:rPr lang="en-US" sz="3600" dirty="0" smtClean="0">
                <a:solidFill>
                  <a:schemeClr val="bg1"/>
                </a:solidFill>
              </a:rPr>
              <a:t>Developer Network</a:t>
            </a:r>
            <a:endParaRPr lang="en-US" sz="3600" b="1" dirty="0">
              <a:solidFill>
                <a:schemeClr val="bg1"/>
              </a:solidFill>
            </a:endParaRPr>
          </a:p>
        </p:txBody>
      </p:sp>
      <p:pic>
        <p:nvPicPr>
          <p:cNvPr id="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152766"/>
            <a:ext cx="4834880" cy="54620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3" name="Group 2"/>
          <p:cNvGrpSpPr/>
          <p:nvPr/>
        </p:nvGrpSpPr>
        <p:grpSpPr>
          <a:xfrm>
            <a:off x="1475656" y="3429000"/>
            <a:ext cx="2664296" cy="3134981"/>
            <a:chOff x="1475656" y="3429000"/>
            <a:chExt cx="2664296" cy="3134981"/>
          </a:xfrm>
        </p:grpSpPr>
        <p:sp>
          <p:nvSpPr>
            <p:cNvPr id="2" name="Rounded Rectangle 1"/>
            <p:cNvSpPr/>
            <p:nvPr/>
          </p:nvSpPr>
          <p:spPr bwMode="auto">
            <a:xfrm>
              <a:off x="3059832" y="3429000"/>
              <a:ext cx="1080120" cy="792088"/>
            </a:xfrm>
            <a:prstGeom prst="roundRect">
              <a:avLst/>
            </a:prstGeom>
            <a:solidFill>
              <a:schemeClr val="accent1">
                <a:alpha val="5000"/>
              </a:schemeClr>
            </a:solidFill>
            <a:ln w="76200" cap="flat" cmpd="sng" algn="ctr">
              <a:solidFill>
                <a:srgbClr val="2D008E"/>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Rounded Rectangle 7"/>
            <p:cNvSpPr/>
            <p:nvPr/>
          </p:nvSpPr>
          <p:spPr bwMode="auto">
            <a:xfrm>
              <a:off x="1475656" y="6131933"/>
              <a:ext cx="1584176" cy="432048"/>
            </a:xfrm>
            <a:prstGeom prst="roundRect">
              <a:avLst/>
            </a:prstGeom>
            <a:solidFill>
              <a:schemeClr val="accent1">
                <a:alpha val="5000"/>
              </a:schemeClr>
            </a:solidFill>
            <a:ln w="76200" cap="flat" cmpd="sng" algn="ctr">
              <a:solidFill>
                <a:srgbClr val="2D008E"/>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grpSp>
    </p:spTree>
    <p:extLst>
      <p:ext uri="{BB962C8B-B14F-4D97-AF65-F5344CB8AC3E}">
        <p14:creationId xmlns:p14="http://schemas.microsoft.com/office/powerpoint/2010/main" val="148942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105273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p:cNvSpPr>
            <a:spLocks noGrp="1"/>
          </p:cNvSpPr>
          <p:nvPr>
            <p:ph type="title"/>
          </p:nvPr>
        </p:nvSpPr>
        <p:spPr>
          <a:xfrm>
            <a:off x="457200" y="120786"/>
            <a:ext cx="8229600" cy="787934"/>
          </a:xfrm>
        </p:spPr>
        <p:txBody>
          <a:bodyPr>
            <a:normAutofit/>
          </a:bodyPr>
          <a:lstStyle/>
          <a:p>
            <a:r>
              <a:rPr lang="en-US" sz="3600" dirty="0" smtClean="0">
                <a:solidFill>
                  <a:schemeClr val="bg1"/>
                </a:solidFill>
              </a:rPr>
              <a:t>Developer Network</a:t>
            </a:r>
            <a:endParaRPr lang="en-US" sz="3600" b="1" dirty="0">
              <a:solidFill>
                <a:schemeClr val="bg1"/>
              </a:solidFill>
            </a:endParaRPr>
          </a:p>
        </p:txBody>
      </p:sp>
      <p:sp>
        <p:nvSpPr>
          <p:cNvPr id="2" name="TextBox 1"/>
          <p:cNvSpPr txBox="1"/>
          <p:nvPr/>
        </p:nvSpPr>
        <p:spPr>
          <a:xfrm>
            <a:off x="7946898" y="4339346"/>
            <a:ext cx="1008112" cy="369332"/>
          </a:xfrm>
          <a:prstGeom prst="rect">
            <a:avLst/>
          </a:prstGeom>
          <a:noFill/>
        </p:spPr>
        <p:txBody>
          <a:bodyPr wrap="square" rtlCol="0">
            <a:spAutoFit/>
          </a:bodyPr>
          <a:lstStyle/>
          <a:p>
            <a:r>
              <a:rPr lang="en-US" dirty="0" smtClean="0"/>
              <a:t>(BETA)</a:t>
            </a:r>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5445222"/>
            <a:ext cx="1517855" cy="6480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527" y="1268760"/>
            <a:ext cx="8609153" cy="41764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5418273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r>
              <a:rPr lang="en-US" dirty="0"/>
              <a:t>Copyright Statement and </a:t>
            </a:r>
            <a:r>
              <a:rPr lang="en-US" dirty="0" smtClean="0"/>
              <a:t>Disclaimer</a:t>
            </a:r>
            <a:endParaRPr lang="en-US" dirty="0"/>
          </a:p>
        </p:txBody>
      </p:sp>
      <p:sp>
        <p:nvSpPr>
          <p:cNvPr id="38915" name="Rectangle 3"/>
          <p:cNvSpPr>
            <a:spLocks noChangeArrowheads="1"/>
          </p:cNvSpPr>
          <p:nvPr/>
        </p:nvSpPr>
        <p:spPr bwMode="auto">
          <a:xfrm>
            <a:off x="533400" y="1341438"/>
            <a:ext cx="7772400" cy="5256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just">
              <a:lnSpc>
                <a:spcPct val="105000"/>
              </a:lnSpc>
              <a:spcBef>
                <a:spcPct val="20000"/>
              </a:spcBef>
              <a:spcAft>
                <a:spcPct val="50000"/>
              </a:spcAft>
              <a:buFont typeface="Arial Unicode MS" pitchFamily="34" charset="-128"/>
              <a:buNone/>
            </a:pPr>
            <a:r>
              <a:rPr lang="en-US" altLang="ko-KR" sz="1200" b="0" dirty="0">
                <a:solidFill>
                  <a:srgbClr val="333333"/>
                </a:solidFill>
                <a:latin typeface="Verdana" pitchFamily="34" charset="0"/>
                <a:ea typeface="Gulim" pitchFamily="34" charset="-127"/>
              </a:rPr>
              <a:t>All of the information and material, including text, images, logos and product names, is either the property of, or used with permission by, Ex Libris Ltd. The information may not be distributed, modified, displayed or reproduced –  in whole or in part –  without the prior written permission of Ex Libris Ltd. </a:t>
            </a:r>
          </a:p>
          <a:p>
            <a:pPr algn="just">
              <a:lnSpc>
                <a:spcPct val="105000"/>
              </a:lnSpc>
              <a:spcBef>
                <a:spcPct val="20000"/>
              </a:spcBef>
              <a:spcAft>
                <a:spcPct val="50000"/>
              </a:spcAft>
              <a:buFont typeface="Arial Unicode MS" pitchFamily="34" charset="-128"/>
              <a:buNone/>
            </a:pPr>
            <a:r>
              <a:rPr lang="en-US" altLang="ko-KR" sz="1200" b="0" dirty="0">
                <a:solidFill>
                  <a:srgbClr val="333333"/>
                </a:solidFill>
                <a:latin typeface="Verdana" pitchFamily="34" charset="0"/>
                <a:ea typeface="Gulim" pitchFamily="34" charset="-127"/>
              </a:rPr>
              <a:t>TRADEMARKS </a:t>
            </a:r>
            <a:br>
              <a:rPr lang="en-US" altLang="ko-KR" sz="1200" b="0" dirty="0">
                <a:solidFill>
                  <a:srgbClr val="333333"/>
                </a:solidFill>
                <a:latin typeface="Verdana" pitchFamily="34" charset="0"/>
                <a:ea typeface="Gulim" pitchFamily="34" charset="-127"/>
              </a:rPr>
            </a:br>
            <a:r>
              <a:rPr lang="en-US" altLang="ko-KR" sz="1200" b="0" dirty="0">
                <a:solidFill>
                  <a:srgbClr val="333333"/>
                </a:solidFill>
                <a:latin typeface="Verdana" pitchFamily="34" charset="0"/>
                <a:ea typeface="Gulim" pitchFamily="34" charset="-127"/>
              </a:rPr>
              <a:t>Ex Libris, the Ex Libris logo, Aleph, SFX, SFXIT, MetaLib, DigiTool, Verde, Primo, Voyager, MetaSearch, MetaIndex and other Ex Libris products and services referenced herein are trademarks of Ex Libris, and may be registered in certain jurisdictions. All other product names, company names, marks and logos referenced may be trademarks of their respective owners. </a:t>
            </a:r>
          </a:p>
          <a:p>
            <a:pPr algn="just">
              <a:lnSpc>
                <a:spcPct val="105000"/>
              </a:lnSpc>
              <a:spcBef>
                <a:spcPct val="20000"/>
              </a:spcBef>
              <a:buFont typeface="Arial Unicode MS" pitchFamily="34" charset="-128"/>
              <a:buNone/>
            </a:pPr>
            <a:r>
              <a:rPr lang="en-US" altLang="ko-KR" sz="1200" b="0" dirty="0">
                <a:solidFill>
                  <a:srgbClr val="333333"/>
                </a:solidFill>
                <a:latin typeface="Verdana" pitchFamily="34" charset="0"/>
                <a:ea typeface="Gulim" pitchFamily="34" charset="-127"/>
              </a:rPr>
              <a:t>DISCLAIMER </a:t>
            </a:r>
            <a:br>
              <a:rPr lang="en-US" altLang="ko-KR" sz="1200" b="0" dirty="0">
                <a:solidFill>
                  <a:srgbClr val="333333"/>
                </a:solidFill>
                <a:latin typeface="Verdana" pitchFamily="34" charset="0"/>
                <a:ea typeface="Gulim" pitchFamily="34" charset="-127"/>
              </a:rPr>
            </a:br>
            <a:r>
              <a:rPr lang="en-US" altLang="ko-KR" sz="1200" b="0" dirty="0">
                <a:solidFill>
                  <a:srgbClr val="333333"/>
                </a:solidFill>
                <a:latin typeface="Verdana" pitchFamily="34" charset="0"/>
                <a:ea typeface="Gulim" pitchFamily="34" charset="-127"/>
              </a:rPr>
              <a:t>The information contained in this document is provided on an "AS IS" basis for general information purposes only without any representations or warranties, whether express or implied, including any implied warranties of satisfactory quality, completeness, accuracy or fitness for a particular purpose. </a:t>
            </a:r>
          </a:p>
          <a:p>
            <a:pPr algn="just">
              <a:lnSpc>
                <a:spcPct val="105000"/>
              </a:lnSpc>
              <a:spcBef>
                <a:spcPct val="20000"/>
              </a:spcBef>
              <a:buFont typeface="Arial Unicode MS" pitchFamily="34" charset="-128"/>
              <a:buNone/>
            </a:pPr>
            <a:endParaRPr lang="en-US" altLang="ko-KR" sz="1200" b="0" dirty="0">
              <a:solidFill>
                <a:srgbClr val="333333"/>
              </a:solidFill>
              <a:latin typeface="Verdana" pitchFamily="34" charset="0"/>
              <a:ea typeface="Gulim" pitchFamily="34" charset="-127"/>
            </a:endParaRPr>
          </a:p>
          <a:p>
            <a:pPr algn="just">
              <a:lnSpc>
                <a:spcPct val="105000"/>
              </a:lnSpc>
              <a:spcBef>
                <a:spcPct val="20000"/>
              </a:spcBef>
              <a:spcAft>
                <a:spcPct val="50000"/>
              </a:spcAft>
              <a:buFont typeface="Arial Unicode MS" pitchFamily="34" charset="-128"/>
              <a:buNone/>
            </a:pPr>
            <a:r>
              <a:rPr lang="en-US" altLang="ko-KR" sz="1200" b="0" dirty="0">
                <a:solidFill>
                  <a:srgbClr val="333333"/>
                </a:solidFill>
                <a:latin typeface="Verdana" pitchFamily="34" charset="0"/>
                <a:ea typeface="Gulim" pitchFamily="34" charset="-127"/>
              </a:rPr>
              <a:t>Ex Libris, and its subsidiaries and related corporations disclaim any and all liability for use of this information, even if advised of the possibility that loss, damage or expenses may arise.</a:t>
            </a:r>
          </a:p>
          <a:p>
            <a:pPr algn="just">
              <a:lnSpc>
                <a:spcPct val="105000"/>
              </a:lnSpc>
              <a:spcBef>
                <a:spcPct val="20000"/>
              </a:spcBef>
              <a:spcAft>
                <a:spcPct val="50000"/>
              </a:spcAft>
              <a:buFont typeface="Arial Unicode MS" pitchFamily="34" charset="-128"/>
              <a:buNone/>
            </a:pPr>
            <a:endParaRPr lang="en-US" sz="1200" b="0" dirty="0">
              <a:solidFill>
                <a:srgbClr val="333333"/>
              </a:solidFill>
              <a:latin typeface="Verdana" pitchFamily="34" charset="0"/>
            </a:endParaRPr>
          </a:p>
          <a:p>
            <a:pPr algn="just">
              <a:lnSpc>
                <a:spcPct val="80000"/>
              </a:lnSpc>
              <a:spcBef>
                <a:spcPct val="20000"/>
              </a:spcBef>
              <a:buFont typeface="Arial Unicode MS" pitchFamily="34" charset="-128"/>
              <a:buNone/>
            </a:pPr>
            <a:r>
              <a:rPr lang="en-US" sz="1200" b="0" dirty="0">
                <a:solidFill>
                  <a:srgbClr val="333333"/>
                </a:solidFill>
                <a:latin typeface="Verdana" pitchFamily="34" charset="0"/>
              </a:rPr>
              <a:t>© Ex Libris Ltd., </a:t>
            </a:r>
            <a:r>
              <a:rPr lang="en-US" sz="1200" b="0" dirty="0" smtClean="0">
                <a:solidFill>
                  <a:srgbClr val="333333"/>
                </a:solidFill>
                <a:latin typeface="Verdana" pitchFamily="34" charset="0"/>
              </a:rPr>
              <a:t>2014</a:t>
            </a:r>
            <a:endParaRPr lang="en-US" sz="1200" b="0" dirty="0">
              <a:solidFill>
                <a:srgbClr val="333333"/>
              </a:solidFill>
              <a:latin typeface="Verdana" pitchFamily="34" charset="0"/>
            </a:endParaRPr>
          </a:p>
          <a:p>
            <a:pPr algn="just">
              <a:lnSpc>
                <a:spcPct val="105000"/>
              </a:lnSpc>
              <a:spcBef>
                <a:spcPct val="20000"/>
              </a:spcBef>
              <a:spcAft>
                <a:spcPct val="50000"/>
              </a:spcAft>
              <a:buFont typeface="Arial Unicode MS" pitchFamily="34" charset="-128"/>
              <a:buNone/>
            </a:pPr>
            <a:endParaRPr lang="en-US" sz="1200" b="0" dirty="0">
              <a:solidFill>
                <a:srgbClr val="333333"/>
              </a:solidFill>
              <a:latin typeface="Verdana" pitchFamily="34" charset="0"/>
            </a:endParaRPr>
          </a:p>
        </p:txBody>
      </p:sp>
    </p:spTree>
    <p:extLst>
      <p:ext uri="{BB962C8B-B14F-4D97-AF65-F5344CB8AC3E}">
        <p14:creationId xmlns:p14="http://schemas.microsoft.com/office/powerpoint/2010/main" val="26870799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4221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76256" y="508095"/>
            <a:ext cx="1426839" cy="472633"/>
          </a:xfrm>
          <a:prstGeom prst="rect">
            <a:avLst/>
          </a:prstGeom>
        </p:spPr>
      </p:pic>
      <p:sp>
        <p:nvSpPr>
          <p:cNvPr id="9" name="כותרת 17"/>
          <p:cNvSpPr>
            <a:spLocks noGrp="1"/>
          </p:cNvSpPr>
          <p:nvPr>
            <p:ph type="ctrTitle"/>
          </p:nvPr>
        </p:nvSpPr>
        <p:spPr>
          <a:xfrm>
            <a:off x="2478905" y="2254858"/>
            <a:ext cx="6321891" cy="1246150"/>
          </a:xfrm>
        </p:spPr>
        <p:txBody>
          <a:bodyPr>
            <a:normAutofit/>
          </a:bodyPr>
          <a:lstStyle/>
          <a:p>
            <a:r>
              <a:rPr lang="en-US" sz="3200" b="1" dirty="0">
                <a:solidFill>
                  <a:schemeClr val="bg1"/>
                </a:solidFill>
              </a:rPr>
              <a:t/>
            </a:r>
            <a:br>
              <a:rPr lang="en-US" sz="3200" b="1" dirty="0">
                <a:solidFill>
                  <a:schemeClr val="bg1"/>
                </a:solidFill>
              </a:rPr>
            </a:br>
            <a:r>
              <a:rPr lang="en-US" sz="3600" b="1" dirty="0" smtClean="0">
                <a:solidFill>
                  <a:schemeClr val="bg1"/>
                </a:solidFill>
              </a:rPr>
              <a:t>Other goodies</a:t>
            </a:r>
            <a:endParaRPr lang="he-IL" sz="3600" b="1" dirty="0">
              <a:solidFill>
                <a:schemeClr val="bg1"/>
              </a:solidFill>
            </a:endParaRPr>
          </a:p>
        </p:txBody>
      </p:sp>
    </p:spTree>
    <p:extLst>
      <p:ext uri="{BB962C8B-B14F-4D97-AF65-F5344CB8AC3E}">
        <p14:creationId xmlns:p14="http://schemas.microsoft.com/office/powerpoint/2010/main" val="170505237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105273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p:cNvSpPr>
            <a:spLocks noGrp="1"/>
          </p:cNvSpPr>
          <p:nvPr>
            <p:ph type="title"/>
          </p:nvPr>
        </p:nvSpPr>
        <p:spPr>
          <a:xfrm>
            <a:off x="457200" y="120786"/>
            <a:ext cx="8229600" cy="787934"/>
          </a:xfrm>
        </p:spPr>
        <p:txBody>
          <a:bodyPr>
            <a:normAutofit/>
          </a:bodyPr>
          <a:lstStyle/>
          <a:p>
            <a:r>
              <a:rPr lang="en-US" sz="3600" dirty="0" smtClean="0">
                <a:solidFill>
                  <a:schemeClr val="bg1"/>
                </a:solidFill>
              </a:rPr>
              <a:t>Ex Libris Research</a:t>
            </a:r>
            <a:endParaRPr lang="en-US" sz="3600" b="1" dirty="0">
              <a:solidFill>
                <a:schemeClr val="bg1"/>
              </a:solidFill>
            </a:endParaRPr>
          </a:p>
        </p:txBody>
      </p:sp>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883198"/>
            <a:ext cx="9143999" cy="55517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66118" t="20747" r="4116" b="14705"/>
          <a:stretch/>
        </p:blipFill>
        <p:spPr bwMode="auto">
          <a:xfrm>
            <a:off x="3875963" y="0"/>
            <a:ext cx="5268035" cy="6935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96958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61928" cy="55625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66190" t="10915" r="2381" b="25033"/>
          <a:stretch/>
        </p:blipFill>
        <p:spPr bwMode="auto">
          <a:xfrm>
            <a:off x="127000" y="457200"/>
            <a:ext cx="5029200" cy="622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Footer Placeholder 1"/>
          <p:cNvSpPr txBox="1">
            <a:spLocks/>
          </p:cNvSpPr>
          <p:nvPr/>
        </p:nvSpPr>
        <p:spPr>
          <a:xfrm>
            <a:off x="90488" y="6634163"/>
            <a:ext cx="4225925" cy="234950"/>
          </a:xfrm>
          <a:prstGeom prst="rect">
            <a:avLst/>
          </a:prstGeom>
          <a:noFill/>
        </p:spPr>
        <p:txBody>
          <a:bodyPr/>
          <a:lstStyle>
            <a:defPPr>
              <a:defRPr lang="en-US"/>
            </a:defPPr>
            <a:lvl1pPr algn="ctr" rtl="0" eaLnBrk="0" fontAlgn="base" hangingPunct="0">
              <a:spcBef>
                <a:spcPct val="0"/>
              </a:spcBef>
              <a:spcAft>
                <a:spcPct val="0"/>
              </a:spcAft>
              <a:tabLst>
                <a:tab pos="723900" algn="l"/>
                <a:tab pos="1447800" algn="l"/>
                <a:tab pos="2171700" algn="l"/>
                <a:tab pos="2895600" algn="l"/>
                <a:tab pos="3619500" algn="l"/>
              </a:tabLst>
              <a:defRPr sz="2400" b="1" kern="1200">
                <a:solidFill>
                  <a:schemeClr val="tx1"/>
                </a:solidFill>
                <a:latin typeface="Arial" charset="0"/>
                <a:ea typeface="+mn-ea"/>
                <a:cs typeface="Arial" charset="0"/>
              </a:defRPr>
            </a:lvl1pPr>
            <a:lvl2pPr marL="457200" algn="ctr" rtl="0" eaLnBrk="0" fontAlgn="base" hangingPunct="0">
              <a:spcBef>
                <a:spcPct val="0"/>
              </a:spcBef>
              <a:spcAft>
                <a:spcPct val="0"/>
              </a:spcAft>
              <a:tabLst>
                <a:tab pos="723900" algn="l"/>
                <a:tab pos="1447800" algn="l"/>
                <a:tab pos="2171700" algn="l"/>
                <a:tab pos="2895600" algn="l"/>
                <a:tab pos="3619500" algn="l"/>
              </a:tabLst>
              <a:defRPr sz="2400" b="1" kern="1200">
                <a:solidFill>
                  <a:schemeClr val="tx1"/>
                </a:solidFill>
                <a:latin typeface="Arial" charset="0"/>
                <a:ea typeface="+mn-ea"/>
                <a:cs typeface="Arial" charset="0"/>
              </a:defRPr>
            </a:lvl2pPr>
            <a:lvl3pPr marL="914400" algn="ctr" rtl="0" eaLnBrk="0" fontAlgn="base" hangingPunct="0">
              <a:spcBef>
                <a:spcPct val="0"/>
              </a:spcBef>
              <a:spcAft>
                <a:spcPct val="0"/>
              </a:spcAft>
              <a:tabLst>
                <a:tab pos="723900" algn="l"/>
                <a:tab pos="1447800" algn="l"/>
                <a:tab pos="2171700" algn="l"/>
                <a:tab pos="2895600" algn="l"/>
                <a:tab pos="3619500" algn="l"/>
              </a:tabLst>
              <a:defRPr sz="2400" b="1" kern="1200">
                <a:solidFill>
                  <a:schemeClr val="tx1"/>
                </a:solidFill>
                <a:latin typeface="Arial" charset="0"/>
                <a:ea typeface="+mn-ea"/>
                <a:cs typeface="Arial" charset="0"/>
              </a:defRPr>
            </a:lvl3pPr>
            <a:lvl4pPr marL="1371600" algn="ctr" rtl="0" eaLnBrk="0" fontAlgn="base" hangingPunct="0">
              <a:spcBef>
                <a:spcPct val="0"/>
              </a:spcBef>
              <a:spcAft>
                <a:spcPct val="0"/>
              </a:spcAft>
              <a:tabLst>
                <a:tab pos="723900" algn="l"/>
                <a:tab pos="1447800" algn="l"/>
                <a:tab pos="2171700" algn="l"/>
                <a:tab pos="2895600" algn="l"/>
                <a:tab pos="3619500" algn="l"/>
              </a:tabLst>
              <a:defRPr sz="2400" b="1" kern="1200">
                <a:solidFill>
                  <a:schemeClr val="tx1"/>
                </a:solidFill>
                <a:latin typeface="Arial" charset="0"/>
                <a:ea typeface="+mn-ea"/>
                <a:cs typeface="Arial" charset="0"/>
              </a:defRPr>
            </a:lvl4pPr>
            <a:lvl5pPr marL="1828800" algn="ctr" rtl="0" eaLnBrk="0" fontAlgn="base" hangingPunct="0">
              <a:spcBef>
                <a:spcPct val="0"/>
              </a:spcBef>
              <a:spcAft>
                <a:spcPct val="0"/>
              </a:spcAft>
              <a:tabLst>
                <a:tab pos="723900" algn="l"/>
                <a:tab pos="1447800" algn="l"/>
                <a:tab pos="2171700" algn="l"/>
                <a:tab pos="2895600" algn="l"/>
                <a:tab pos="3619500" algn="l"/>
              </a:tabLst>
              <a:defRPr sz="2400" b="1" kern="1200">
                <a:solidFill>
                  <a:schemeClr val="tx1"/>
                </a:solidFill>
                <a:latin typeface="Arial" charset="0"/>
                <a:ea typeface="+mn-ea"/>
                <a:cs typeface="Arial" charset="0"/>
              </a:defRPr>
            </a:lvl5pPr>
            <a:lvl6pPr marL="2514600" indent="-228600" algn="ctr" defTabSz="457200" rtl="0" eaLnBrk="0" fontAlgn="base" latinLnBrk="0" hangingPunct="0">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Lst>
              <a:defRPr sz="2400" b="1" kern="1200">
                <a:solidFill>
                  <a:schemeClr val="tx1"/>
                </a:solidFill>
                <a:latin typeface="Arial" charset="0"/>
                <a:ea typeface="+mn-ea"/>
                <a:cs typeface="Arial" charset="0"/>
              </a:defRPr>
            </a:lvl6pPr>
            <a:lvl7pPr marL="2971800" indent="-228600" algn="ctr" defTabSz="457200" rtl="0" eaLnBrk="0" fontAlgn="base" latinLnBrk="0" hangingPunct="0">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Lst>
              <a:defRPr sz="2400" b="1" kern="1200">
                <a:solidFill>
                  <a:schemeClr val="tx1"/>
                </a:solidFill>
                <a:latin typeface="Arial" charset="0"/>
                <a:ea typeface="+mn-ea"/>
                <a:cs typeface="Arial" charset="0"/>
              </a:defRPr>
            </a:lvl7pPr>
            <a:lvl8pPr marL="3429000" indent="-228600" algn="ctr" defTabSz="457200" rtl="0" eaLnBrk="0" fontAlgn="base" latinLnBrk="0" hangingPunct="0">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Lst>
              <a:defRPr sz="2400" b="1" kern="1200">
                <a:solidFill>
                  <a:schemeClr val="tx1"/>
                </a:solidFill>
                <a:latin typeface="Arial" charset="0"/>
                <a:ea typeface="+mn-ea"/>
                <a:cs typeface="Arial" charset="0"/>
              </a:defRPr>
            </a:lvl8pPr>
            <a:lvl9pPr marL="3886200" indent="-228600" algn="ctr" defTabSz="457200" rtl="0" eaLnBrk="0" fontAlgn="base" latinLnBrk="0" hangingPunct="0">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Lst>
              <a:defRPr sz="2400" b="1" kern="1200">
                <a:solidFill>
                  <a:schemeClr val="tx1"/>
                </a:solidFill>
                <a:latin typeface="Arial" charset="0"/>
                <a:ea typeface="+mn-ea"/>
                <a:cs typeface="Arial" charset="0"/>
              </a:defRPr>
            </a:lvl9pPr>
          </a:lstStyle>
          <a:p>
            <a:pPr algn="l" eaLnBrk="1" hangingPunct="1"/>
            <a:r>
              <a:rPr lang="fr-FR" sz="1200" dirty="0" smtClean="0">
                <a:solidFill>
                  <a:srgbClr val="000000"/>
                </a:solidFill>
                <a:latin typeface="Verdana"/>
                <a:cs typeface="Lucida Sans Unicode" pitchFamily="34" charset="0"/>
              </a:rPr>
              <a:t>Ex Libris Ltd., 2013  - </a:t>
            </a:r>
            <a:r>
              <a:rPr lang="en-US" sz="1200" dirty="0" smtClean="0">
                <a:solidFill>
                  <a:srgbClr val="000000"/>
                </a:solidFill>
                <a:latin typeface="Verdana"/>
                <a:cs typeface="Lucida Sans Unicode" pitchFamily="34" charset="0"/>
              </a:rPr>
              <a:t>Confidential</a:t>
            </a:r>
          </a:p>
        </p:txBody>
      </p:sp>
    </p:spTree>
    <p:extLst>
      <p:ext uri="{BB962C8B-B14F-4D97-AF65-F5344CB8AC3E}">
        <p14:creationId xmlns:p14="http://schemas.microsoft.com/office/powerpoint/2010/main" val="848539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9327" y="1141115"/>
            <a:ext cx="8393113" cy="5456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0" y="0"/>
            <a:ext cx="9144000" cy="105273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p:cNvSpPr>
            <a:spLocks noGrp="1"/>
          </p:cNvSpPr>
          <p:nvPr>
            <p:ph type="title"/>
          </p:nvPr>
        </p:nvSpPr>
        <p:spPr>
          <a:xfrm>
            <a:off x="457200" y="120786"/>
            <a:ext cx="8229600" cy="787934"/>
          </a:xfrm>
        </p:spPr>
        <p:txBody>
          <a:bodyPr>
            <a:normAutofit/>
          </a:bodyPr>
          <a:lstStyle/>
          <a:p>
            <a:r>
              <a:rPr lang="en-US" sz="3600" dirty="0">
                <a:solidFill>
                  <a:schemeClr val="bg1"/>
                </a:solidFill>
              </a:rPr>
              <a:t>Ex Libris Research</a:t>
            </a:r>
            <a:endParaRPr lang="en-US" sz="3600" b="1" dirty="0">
              <a:solidFill>
                <a:schemeClr val="bg1"/>
              </a:solidFill>
            </a:endParaRPr>
          </a:p>
        </p:txBody>
      </p:sp>
    </p:spTree>
    <p:extLst>
      <p:ext uri="{BB962C8B-B14F-4D97-AF65-F5344CB8AC3E}">
        <p14:creationId xmlns:p14="http://schemas.microsoft.com/office/powerpoint/2010/main" val="269103766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105273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p:cNvSpPr>
            <a:spLocks noGrp="1"/>
          </p:cNvSpPr>
          <p:nvPr>
            <p:ph type="title"/>
          </p:nvPr>
        </p:nvSpPr>
        <p:spPr>
          <a:xfrm>
            <a:off x="457200" y="120786"/>
            <a:ext cx="8229600" cy="787934"/>
          </a:xfrm>
        </p:spPr>
        <p:txBody>
          <a:bodyPr>
            <a:normAutofit/>
          </a:bodyPr>
          <a:lstStyle/>
          <a:p>
            <a:r>
              <a:rPr lang="en-US" sz="3600" dirty="0" smtClean="0">
                <a:solidFill>
                  <a:schemeClr val="bg1"/>
                </a:solidFill>
              </a:rPr>
              <a:t>Primo </a:t>
            </a:r>
            <a:r>
              <a:rPr lang="en-US" sz="3600" smtClean="0">
                <a:solidFill>
                  <a:schemeClr val="bg1"/>
                </a:solidFill>
              </a:rPr>
              <a:t>Mobile App</a:t>
            </a:r>
            <a:endParaRPr lang="en-US" sz="3600" b="1" dirty="0">
              <a:solidFill>
                <a:schemeClr val="bg1"/>
              </a:solidFill>
            </a:endParaRPr>
          </a:p>
        </p:txBody>
      </p:sp>
      <p:pic>
        <p:nvPicPr>
          <p:cNvPr id="1026" name="Picture 2" descr="C:\Users\shlomos\AppData\Local\Microsoft\Windows\Temporary Internet Files\Content.Outlook\ARN33G40\photo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1472" y="1104652"/>
            <a:ext cx="7534672" cy="56510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348072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כותרת 3"/>
          <p:cNvSpPr>
            <a:spLocks noGrp="1"/>
          </p:cNvSpPr>
          <p:nvPr>
            <p:ph type="ctrTitle"/>
          </p:nvPr>
        </p:nvSpPr>
        <p:spPr/>
        <p:txBody>
          <a:bodyPr/>
          <a:lstStyle/>
          <a:p>
            <a:r>
              <a:rPr lang="en-US" dirty="0" smtClean="0"/>
              <a:t>Thank You</a:t>
            </a:r>
            <a:endParaRPr lang="he-IL" sz="900" dirty="0"/>
          </a:p>
        </p:txBody>
      </p:sp>
      <p:sp>
        <p:nvSpPr>
          <p:cNvPr id="5" name="כותרת משנה 4"/>
          <p:cNvSpPr>
            <a:spLocks noGrp="1"/>
          </p:cNvSpPr>
          <p:nvPr>
            <p:ph type="subTitle" idx="1"/>
          </p:nvPr>
        </p:nvSpPr>
        <p:spPr/>
        <p:txBody>
          <a:bodyPr/>
          <a:lstStyle/>
          <a:p>
            <a:pPr marL="0" indent="0"/>
            <a:endParaRPr lang="he-IL" sz="1400" dirty="0"/>
          </a:p>
        </p:txBody>
      </p:sp>
      <p:pic>
        <p:nvPicPr>
          <p:cNvPr id="9" name="תמונה 8" descr="026.jpg"/>
          <p:cNvPicPr>
            <a:picLocks noChangeAspect="1"/>
          </p:cNvPicPr>
          <p:nvPr/>
        </p:nvPicPr>
        <p:blipFill>
          <a:blip r:embed="rId2"/>
          <a:stretch>
            <a:fillRect/>
          </a:stretch>
        </p:blipFill>
        <p:spPr>
          <a:xfrm>
            <a:off x="0" y="2486215"/>
            <a:ext cx="9144000" cy="4134394"/>
          </a:xfrm>
          <a:prstGeom prst="rect">
            <a:avLst/>
          </a:prstGeom>
          <a:noFill/>
          <a:ln>
            <a:noFill/>
          </a:ln>
        </p:spPr>
      </p:pic>
      <p:sp>
        <p:nvSpPr>
          <p:cNvPr id="2" name="TextBox 1"/>
          <p:cNvSpPr txBox="1"/>
          <p:nvPr/>
        </p:nvSpPr>
        <p:spPr>
          <a:xfrm>
            <a:off x="685800" y="836712"/>
            <a:ext cx="5254352" cy="707886"/>
          </a:xfrm>
          <a:prstGeom prst="rect">
            <a:avLst/>
          </a:prstGeom>
          <a:noFill/>
        </p:spPr>
        <p:txBody>
          <a:bodyPr wrap="square" rtlCol="0">
            <a:spAutoFit/>
          </a:bodyPr>
          <a:lstStyle/>
          <a:p>
            <a:r>
              <a:rPr lang="en-GB" sz="4000" dirty="0" err="1" smtClean="0"/>
              <a:t>Muchas</a:t>
            </a:r>
            <a:r>
              <a:rPr lang="en-GB" sz="4000" dirty="0" smtClean="0"/>
              <a:t> </a:t>
            </a:r>
            <a:r>
              <a:rPr lang="en-GB" sz="4000" dirty="0" err="1" smtClean="0"/>
              <a:t>gracias</a:t>
            </a:r>
            <a:endParaRPr lang="en-GB" sz="4000" dirty="0"/>
          </a:p>
        </p:txBody>
      </p:sp>
    </p:spTree>
    <p:extLst>
      <p:ext uri="{BB962C8B-B14F-4D97-AF65-F5344CB8AC3E}">
        <p14:creationId xmlns:p14="http://schemas.microsoft.com/office/powerpoint/2010/main" val="229804511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Why Linked </a:t>
            </a:r>
            <a:r>
              <a:rPr lang="en-GB" dirty="0"/>
              <a:t>D</a:t>
            </a:r>
            <a:r>
              <a:rPr lang="en-GB" dirty="0" smtClean="0"/>
              <a:t>ata?</a:t>
            </a:r>
            <a:endParaRPr lang="en-GB" dirty="0"/>
          </a:p>
        </p:txBody>
      </p:sp>
      <p:sp>
        <p:nvSpPr>
          <p:cNvPr id="3" name="TextBox 2"/>
          <p:cNvSpPr txBox="1"/>
          <p:nvPr/>
        </p:nvSpPr>
        <p:spPr>
          <a:xfrm>
            <a:off x="971600" y="863714"/>
            <a:ext cx="7272808" cy="954107"/>
          </a:xfrm>
          <a:prstGeom prst="rect">
            <a:avLst/>
          </a:prstGeom>
          <a:noFill/>
        </p:spPr>
        <p:txBody>
          <a:bodyPr wrap="square" rtlCol="0">
            <a:spAutoFit/>
          </a:bodyPr>
          <a:lstStyle/>
          <a:p>
            <a:r>
              <a:rPr lang="en-GB" sz="2800" b="1" dirty="0" smtClean="0"/>
              <a:t>Where are our users looking for information?</a:t>
            </a:r>
            <a:endParaRPr lang="en-GB" sz="2800" b="1" dirty="0"/>
          </a:p>
        </p:txBody>
      </p:sp>
      <p:sp>
        <p:nvSpPr>
          <p:cNvPr id="4" name="TextBox 3"/>
          <p:cNvSpPr txBox="1"/>
          <p:nvPr/>
        </p:nvSpPr>
        <p:spPr>
          <a:xfrm>
            <a:off x="1124000" y="2294875"/>
            <a:ext cx="7272808" cy="523220"/>
          </a:xfrm>
          <a:prstGeom prst="rect">
            <a:avLst/>
          </a:prstGeom>
          <a:solidFill>
            <a:schemeClr val="accent5"/>
          </a:solidFill>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GB" sz="2800" b="1" dirty="0" smtClean="0"/>
              <a:t>Not in the library catalogue</a:t>
            </a:r>
            <a:endParaRPr lang="en-GB" sz="2800" b="1" dirty="0"/>
          </a:p>
        </p:txBody>
      </p:sp>
      <p:sp>
        <p:nvSpPr>
          <p:cNvPr id="5" name="TextBox 4"/>
          <p:cNvSpPr txBox="1"/>
          <p:nvPr/>
        </p:nvSpPr>
        <p:spPr>
          <a:xfrm>
            <a:off x="107504" y="3212976"/>
            <a:ext cx="7272808" cy="1107996"/>
          </a:xfrm>
          <a:prstGeom prst="rect">
            <a:avLst/>
          </a:prstGeom>
          <a:noFill/>
        </p:spPr>
        <p:txBody>
          <a:bodyPr wrap="square" rtlCol="0">
            <a:spAutoFit/>
          </a:bodyPr>
          <a:lstStyle/>
          <a:p>
            <a:r>
              <a:rPr lang="en-GB" sz="2800" b="1" dirty="0" smtClean="0"/>
              <a:t>80% of students started their search in a search engine</a:t>
            </a:r>
          </a:p>
          <a:p>
            <a:r>
              <a:rPr lang="en-GB" sz="1000" b="1" dirty="0" smtClean="0"/>
              <a:t>SOURCE: OCLC’S Perceptions of Libraries 2010</a:t>
            </a:r>
            <a:endParaRPr lang="en-GB" sz="1000" b="1" dirty="0"/>
          </a:p>
        </p:txBody>
      </p:sp>
      <p:sp>
        <p:nvSpPr>
          <p:cNvPr id="6" name="TextBox 5"/>
          <p:cNvSpPr txBox="1"/>
          <p:nvPr/>
        </p:nvSpPr>
        <p:spPr>
          <a:xfrm>
            <a:off x="2267744" y="4719262"/>
            <a:ext cx="6696744" cy="1107996"/>
          </a:xfrm>
          <a:prstGeom prst="rect">
            <a:avLst/>
          </a:prstGeom>
          <a:noFill/>
        </p:spPr>
        <p:txBody>
          <a:bodyPr wrap="square" rtlCol="0">
            <a:spAutoFit/>
          </a:bodyPr>
          <a:lstStyle/>
          <a:p>
            <a:r>
              <a:rPr lang="en-GB" sz="2800" b="1" dirty="0" smtClean="0"/>
              <a:t>Only 16% started in the library catalogue</a:t>
            </a:r>
          </a:p>
          <a:p>
            <a:r>
              <a:rPr lang="en-GB" sz="1000" b="1" dirty="0" smtClean="0"/>
              <a:t>Credo Reference 2012</a:t>
            </a:r>
            <a:endParaRPr lang="en-GB" sz="1000" b="1" dirty="0"/>
          </a:p>
        </p:txBody>
      </p:sp>
    </p:spTree>
    <p:extLst>
      <p:ext uri="{BB962C8B-B14F-4D97-AF65-F5344CB8AC3E}">
        <p14:creationId xmlns:p14="http://schemas.microsoft.com/office/powerpoint/2010/main" val="245472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53" presetClass="entr" presetSubtype="16"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Remaining relevant</a:t>
            </a:r>
          </a:p>
        </p:txBody>
      </p:sp>
      <p:sp>
        <p:nvSpPr>
          <p:cNvPr id="3" name="Content Placeholder 2"/>
          <p:cNvSpPr>
            <a:spLocks noGrp="1"/>
          </p:cNvSpPr>
          <p:nvPr>
            <p:ph idx="1"/>
          </p:nvPr>
        </p:nvSpPr>
        <p:spPr>
          <a:xfrm>
            <a:off x="488978" y="1340768"/>
            <a:ext cx="7992374" cy="4932362"/>
          </a:xfrm>
        </p:spPr>
        <p:txBody>
          <a:bodyPr/>
          <a:lstStyle/>
          <a:p>
            <a:pPr marL="342900" indent="-342900">
              <a:buFont typeface="Arial" pitchFamily="34" charset="0"/>
              <a:buChar char="•"/>
            </a:pPr>
            <a:r>
              <a:rPr lang="en-GB" sz="3200" b="0" dirty="0" smtClean="0"/>
              <a:t>Value of library data is not disputed</a:t>
            </a:r>
          </a:p>
          <a:p>
            <a:pPr marL="630238" lvl="2" indent="-342900"/>
            <a:r>
              <a:rPr lang="en-GB" sz="3200" dirty="0" smtClean="0"/>
              <a:t>But is it open?</a:t>
            </a:r>
          </a:p>
          <a:p>
            <a:pPr marL="342900" lvl="1" indent="-342900">
              <a:buFont typeface="Arial" pitchFamily="34" charset="0"/>
              <a:buChar char="•"/>
            </a:pPr>
            <a:r>
              <a:rPr lang="en-GB" sz="3200" dirty="0" smtClean="0"/>
              <a:t>MARC is a library standard</a:t>
            </a:r>
          </a:p>
          <a:p>
            <a:pPr marL="342900" lvl="1" indent="-342900">
              <a:buFont typeface="Arial" pitchFamily="34" charset="0"/>
              <a:buChar char="•"/>
            </a:pPr>
            <a:r>
              <a:rPr lang="en-GB" sz="3200" dirty="0" smtClean="0"/>
              <a:t>Need formats that can be used by others</a:t>
            </a:r>
            <a:endParaRPr lang="en-GB" sz="3200" dirty="0"/>
          </a:p>
        </p:txBody>
      </p:sp>
    </p:spTree>
    <p:extLst>
      <p:ext uri="{BB962C8B-B14F-4D97-AF65-F5344CB8AC3E}">
        <p14:creationId xmlns:p14="http://schemas.microsoft.com/office/powerpoint/2010/main" val="168563723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07865" y="169445"/>
            <a:ext cx="4044697" cy="369332"/>
          </a:xfrm>
          <a:prstGeom prst="rect">
            <a:avLst/>
          </a:prstGeom>
        </p:spPr>
        <p:txBody>
          <a:bodyPr wrap="none">
            <a:spAutoFit/>
          </a:bodyPr>
          <a:lstStyle/>
          <a:p>
            <a:pPr>
              <a:spcAft>
                <a:spcPts val="3000"/>
              </a:spcAft>
            </a:pPr>
            <a:r>
              <a:rPr lang="en-US" dirty="0" smtClean="0">
                <a:solidFill>
                  <a:schemeClr val="accent2"/>
                </a:solidFill>
                <a:latin typeface="Helvetica Light"/>
                <a:cs typeface="Helvetica Light"/>
              </a:rPr>
              <a:t>Collaboration, Openness, Extensibility</a:t>
            </a:r>
            <a:endParaRPr lang="en-US" baseline="60000" dirty="0">
              <a:solidFill>
                <a:schemeClr val="accent2"/>
              </a:solidFill>
              <a:latin typeface="Helvetica Light"/>
              <a:cs typeface="Helvetica Light"/>
            </a:endParaRP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7742" y="639162"/>
            <a:ext cx="9126258" cy="62007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17742" y="543912"/>
            <a:ext cx="3017173" cy="461665"/>
          </a:xfrm>
          <a:prstGeom prst="rect">
            <a:avLst/>
          </a:prstGeom>
        </p:spPr>
        <p:txBody>
          <a:bodyPr wrap="none">
            <a:spAutoFit/>
          </a:bodyPr>
          <a:lstStyle/>
          <a:p>
            <a:pPr fontAlgn="base">
              <a:spcBef>
                <a:spcPct val="0"/>
              </a:spcBef>
              <a:spcAft>
                <a:spcPct val="0"/>
              </a:spcAft>
            </a:pPr>
            <a:endParaRPr lang="en-US" sz="1200" b="1" dirty="0">
              <a:solidFill>
                <a:srgbClr val="000000"/>
              </a:solidFill>
              <a:latin typeface="Arial" charset="0"/>
              <a:hlinkClick r:id="rId4"/>
            </a:endParaRPr>
          </a:p>
          <a:p>
            <a:pPr fontAlgn="base">
              <a:spcBef>
                <a:spcPct val="0"/>
              </a:spcBef>
              <a:spcAft>
                <a:spcPct val="0"/>
              </a:spcAft>
            </a:pPr>
            <a:r>
              <a:rPr lang="en-US" sz="1200" b="1" dirty="0">
                <a:solidFill>
                  <a:srgbClr val="000000"/>
                </a:solidFill>
                <a:latin typeface="Arial" charset="0"/>
                <a:hlinkClick r:id="rId4"/>
              </a:rPr>
              <a:t>http://richard.cyganiak.de/2007/10/lod/</a:t>
            </a:r>
            <a:r>
              <a:rPr lang="en-US" sz="1200" b="1" dirty="0">
                <a:solidFill>
                  <a:srgbClr val="000000"/>
                </a:solidFill>
                <a:latin typeface="Arial" charset="0"/>
              </a:rPr>
              <a:t> </a:t>
            </a:r>
          </a:p>
        </p:txBody>
      </p:sp>
      <p:sp>
        <p:nvSpPr>
          <p:cNvPr id="8" name="Rectangle 11"/>
          <p:cNvSpPr>
            <a:spLocks noChangeArrowheads="1"/>
          </p:cNvSpPr>
          <p:nvPr/>
        </p:nvSpPr>
        <p:spPr bwMode="auto">
          <a:xfrm>
            <a:off x="1526328" y="2019300"/>
            <a:ext cx="6265122" cy="3143250"/>
          </a:xfrm>
          <a:prstGeom prst="roundRect">
            <a:avLst/>
          </a:prstGeom>
          <a:solidFill>
            <a:srgbClr val="4D4D4D"/>
          </a:solidFill>
          <a:ln w="9525">
            <a:solidFill>
              <a:schemeClr val="bg1"/>
            </a:solidFill>
          </a:ln>
        </p:spPr>
        <p:txBody>
          <a:bodyPr wrap="square" lIns="182880" anchor="ctr"/>
          <a:lstStyle/>
          <a:p>
            <a:pPr algn="ctr"/>
            <a:r>
              <a:rPr lang="en-US" sz="2400" b="1" dirty="0">
                <a:solidFill>
                  <a:schemeClr val="bg1"/>
                </a:solidFill>
                <a:latin typeface="Helvetica Light"/>
              </a:rPr>
              <a:t>Linked Data </a:t>
            </a:r>
            <a:r>
              <a:rPr lang="en-US" sz="2000" dirty="0">
                <a:solidFill>
                  <a:schemeClr val="bg1"/>
                </a:solidFill>
              </a:rPr>
              <a:t>describes a method of publishing structured data so that it can be interlinked and become more </a:t>
            </a:r>
            <a:r>
              <a:rPr lang="en-US" sz="2000" dirty="0" smtClean="0">
                <a:solidFill>
                  <a:schemeClr val="bg1"/>
                </a:solidFill>
              </a:rPr>
              <a:t>useful</a:t>
            </a:r>
            <a:br>
              <a:rPr lang="en-US" sz="2000" dirty="0" smtClean="0">
                <a:solidFill>
                  <a:schemeClr val="bg1"/>
                </a:solidFill>
              </a:rPr>
            </a:br>
            <a:r>
              <a:rPr lang="en-US" sz="2000" dirty="0">
                <a:solidFill>
                  <a:schemeClr val="bg1"/>
                </a:solidFill>
                <a:hlinkClick r:id="rId5"/>
              </a:rPr>
              <a:t>http://en.wikipedia.org/wiki/Linked_data</a:t>
            </a:r>
            <a:endParaRPr lang="en-US" sz="2000" dirty="0">
              <a:solidFill>
                <a:schemeClr val="bg1"/>
              </a:solidFill>
              <a:latin typeface="Helvetica Light"/>
            </a:endParaRPr>
          </a:p>
          <a:p>
            <a:pPr algn="ctr"/>
            <a:endParaRPr lang="en-US" sz="2000" dirty="0">
              <a:solidFill>
                <a:schemeClr val="bg1"/>
              </a:solidFill>
            </a:endParaRPr>
          </a:p>
          <a:p>
            <a:pPr algn="ctr"/>
            <a:r>
              <a:rPr lang="en-US" sz="2400" b="1" dirty="0">
                <a:solidFill>
                  <a:schemeClr val="bg1"/>
                </a:solidFill>
                <a:latin typeface="Helvetica Light"/>
              </a:rPr>
              <a:t>Linked Data </a:t>
            </a:r>
            <a:r>
              <a:rPr lang="en-US" sz="2000" dirty="0">
                <a:solidFill>
                  <a:schemeClr val="bg1"/>
                </a:solidFill>
                <a:latin typeface="Helvetica Light"/>
              </a:rPr>
              <a:t>has the potential to extend the level of sharing of knowledge between </a:t>
            </a:r>
            <a:br>
              <a:rPr lang="en-US" sz="2000" dirty="0">
                <a:solidFill>
                  <a:schemeClr val="bg1"/>
                </a:solidFill>
                <a:latin typeface="Helvetica Light"/>
              </a:rPr>
            </a:br>
            <a:r>
              <a:rPr lang="en-US" sz="2000" dirty="0">
                <a:solidFill>
                  <a:schemeClr val="bg1"/>
                </a:solidFill>
                <a:latin typeface="Helvetica Light"/>
              </a:rPr>
              <a:t>Libraries and external </a:t>
            </a:r>
            <a:r>
              <a:rPr lang="en-US" sz="2000" dirty="0" smtClean="0">
                <a:solidFill>
                  <a:schemeClr val="bg1"/>
                </a:solidFill>
                <a:latin typeface="Helvetica Light"/>
              </a:rPr>
              <a:t>sources</a:t>
            </a:r>
            <a:endParaRPr lang="en-US" sz="2000" dirty="0" smtClean="0">
              <a:solidFill>
                <a:schemeClr val="bg1"/>
              </a:solidFill>
            </a:endParaRPr>
          </a:p>
        </p:txBody>
      </p:sp>
    </p:spTree>
    <p:extLst>
      <p:ext uri="{BB962C8B-B14F-4D97-AF65-F5344CB8AC3E}">
        <p14:creationId xmlns:p14="http://schemas.microsoft.com/office/powerpoint/2010/main" val="4012670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is linked data?</a:t>
            </a:r>
            <a:endParaRPr lang="en-GB" dirty="0"/>
          </a:p>
        </p:txBody>
      </p:sp>
      <p:sp>
        <p:nvSpPr>
          <p:cNvPr id="3" name="TextBox 2"/>
          <p:cNvSpPr txBox="1"/>
          <p:nvPr/>
        </p:nvSpPr>
        <p:spPr>
          <a:xfrm>
            <a:off x="971600" y="1196752"/>
            <a:ext cx="7344816" cy="4154984"/>
          </a:xfrm>
          <a:prstGeom prst="rect">
            <a:avLst/>
          </a:prstGeom>
          <a:noFill/>
        </p:spPr>
        <p:txBody>
          <a:bodyPr wrap="square" rtlCol="0">
            <a:spAutoFit/>
          </a:bodyPr>
          <a:lstStyle/>
          <a:p>
            <a:r>
              <a:rPr lang="en-US" altLang="en-US" b="1" dirty="0"/>
              <a:t>“</a:t>
            </a:r>
            <a:r>
              <a:rPr lang="en-US" altLang="en-US" sz="2400" dirty="0"/>
              <a:t>describes a method of publishing structured data so that it can be interlinked and become more useful. It builds upon standard Web technologies such as HTTP and URIs, but rather than using them to serve web pages for human readers, it extends them to share information in a way that can be read automatically by computers. This enables data from different sources to be connected and queried.”</a:t>
            </a:r>
            <a:endParaRPr lang="en-CA" altLang="en-US" sz="2400" dirty="0"/>
          </a:p>
          <a:p>
            <a:r>
              <a:rPr lang="en-US" altLang="en-US" sz="1000" dirty="0"/>
              <a:t>Source: http://en.wikipedia.org/wiki/Linked_data</a:t>
            </a:r>
          </a:p>
          <a:p>
            <a:endParaRPr lang="en-GB" sz="1000" dirty="0"/>
          </a:p>
        </p:txBody>
      </p:sp>
    </p:spTree>
    <p:extLst>
      <p:ext uri="{BB962C8B-B14F-4D97-AF65-F5344CB8AC3E}">
        <p14:creationId xmlns:p14="http://schemas.microsoft.com/office/powerpoint/2010/main" val="407465299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t>
            </a:r>
            <a:r>
              <a:rPr lang="en-GB" dirty="0" err="1" smtClean="0"/>
              <a:t>Que</a:t>
            </a:r>
            <a:r>
              <a:rPr lang="en-GB" dirty="0" smtClean="0"/>
              <a:t> </a:t>
            </a:r>
            <a:r>
              <a:rPr lang="en-GB" dirty="0" err="1" smtClean="0"/>
              <a:t>es</a:t>
            </a:r>
            <a:r>
              <a:rPr lang="en-GB" dirty="0" smtClean="0"/>
              <a:t> Linked Data?</a:t>
            </a:r>
            <a:endParaRPr lang="en-GB" dirty="0"/>
          </a:p>
        </p:txBody>
      </p:sp>
      <p:sp>
        <p:nvSpPr>
          <p:cNvPr id="3" name="TextBox 2"/>
          <p:cNvSpPr txBox="1"/>
          <p:nvPr/>
        </p:nvSpPr>
        <p:spPr>
          <a:xfrm>
            <a:off x="971600" y="1628800"/>
            <a:ext cx="6768752" cy="4431983"/>
          </a:xfrm>
          <a:prstGeom prst="rect">
            <a:avLst/>
          </a:prstGeom>
          <a:noFill/>
        </p:spPr>
        <p:txBody>
          <a:bodyPr wrap="square" rtlCol="0">
            <a:spAutoFit/>
          </a:bodyPr>
          <a:lstStyle/>
          <a:p>
            <a:r>
              <a:rPr lang="es-ES" sz="2400" dirty="0" smtClean="0"/>
              <a:t>‘..describe </a:t>
            </a:r>
            <a:r>
              <a:rPr lang="es-ES" sz="2400" dirty="0"/>
              <a:t>un método de publicación </a:t>
            </a:r>
            <a:r>
              <a:rPr lang="es-ES" sz="2400" dirty="0" smtClean="0"/>
              <a:t>de datos, de una forma estructurada, para que estos puedan interrelacionarse y ser mas útiles. Se </a:t>
            </a:r>
            <a:r>
              <a:rPr lang="es-ES" sz="2400" dirty="0"/>
              <a:t>basa en tecnologías Web estándar como HTTP y URI, pero en vez de </a:t>
            </a:r>
            <a:r>
              <a:rPr lang="es-ES" sz="2400" dirty="0" smtClean="0"/>
              <a:t>utilizarse </a:t>
            </a:r>
            <a:r>
              <a:rPr lang="es-ES" sz="2400" dirty="0"/>
              <a:t>para servir páginas web </a:t>
            </a:r>
            <a:r>
              <a:rPr lang="es-ES" sz="2400" dirty="0" smtClean="0"/>
              <a:t>a </a:t>
            </a:r>
            <a:r>
              <a:rPr lang="es-ES" sz="2400" dirty="0"/>
              <a:t>lectores humanos, se </a:t>
            </a:r>
            <a:r>
              <a:rPr lang="es-ES" sz="2400" dirty="0" smtClean="0"/>
              <a:t>usa para </a:t>
            </a:r>
            <a:r>
              <a:rPr lang="es-ES" sz="2400" dirty="0"/>
              <a:t>compartir información </a:t>
            </a:r>
            <a:r>
              <a:rPr lang="es-ES" sz="2400" dirty="0" smtClean="0"/>
              <a:t>que pueda </a:t>
            </a:r>
            <a:r>
              <a:rPr lang="es-ES" sz="2400" dirty="0"/>
              <a:t>ser </a:t>
            </a:r>
            <a:r>
              <a:rPr lang="es-ES" sz="2400" dirty="0" smtClean="0"/>
              <a:t>leída </a:t>
            </a:r>
            <a:r>
              <a:rPr lang="es-ES" sz="2400" dirty="0"/>
              <a:t>automáticamente por computadoras. Esto permite </a:t>
            </a:r>
            <a:r>
              <a:rPr lang="es-ES" sz="2400" dirty="0" smtClean="0"/>
              <a:t>conectar los </a:t>
            </a:r>
            <a:r>
              <a:rPr lang="es-ES" sz="2400" dirty="0"/>
              <a:t>datos de </a:t>
            </a:r>
            <a:r>
              <a:rPr lang="es-ES" sz="2400"/>
              <a:t>diferentes </a:t>
            </a:r>
            <a:r>
              <a:rPr lang="es-ES" sz="2400" smtClean="0"/>
              <a:t>fuentes. ‘’</a:t>
            </a:r>
            <a:r>
              <a:rPr lang="es-ES" smtClean="0"/>
              <a:t>. </a:t>
            </a:r>
            <a:endParaRPr lang="es-ES" dirty="0"/>
          </a:p>
          <a:p>
            <a:r>
              <a:rPr lang="es-ES" dirty="0"/>
              <a:t>Fuente: http://en.wikipedia.org</a:t>
            </a:r>
            <a:endParaRPr lang="en-GB" dirty="0"/>
          </a:p>
        </p:txBody>
      </p:sp>
    </p:spTree>
    <p:extLst>
      <p:ext uri="{BB962C8B-B14F-4D97-AF65-F5344CB8AC3E}">
        <p14:creationId xmlns:p14="http://schemas.microsoft.com/office/powerpoint/2010/main" val="194110875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r>
              <a:rPr lang="en-US" altLang="en-US" dirty="0" smtClean="0"/>
              <a:t>Traditional Web</a:t>
            </a:r>
          </a:p>
        </p:txBody>
      </p:sp>
      <p:cxnSp>
        <p:nvCxnSpPr>
          <p:cNvPr id="11267" name="Straight Arrow Connector 9"/>
          <p:cNvCxnSpPr>
            <a:cxnSpLocks noChangeShapeType="1"/>
          </p:cNvCxnSpPr>
          <p:nvPr/>
        </p:nvCxnSpPr>
        <p:spPr bwMode="auto">
          <a:xfrm>
            <a:off x="7467600" y="2616200"/>
            <a:ext cx="762000" cy="584200"/>
          </a:xfrm>
          <a:prstGeom prst="straightConnector1">
            <a:avLst/>
          </a:prstGeom>
          <a:noFill/>
          <a:ln w="19050" algn="ctr">
            <a:solidFill>
              <a:schemeClr val="tx1"/>
            </a:solidFill>
            <a:miter lim="800000"/>
            <a:headEnd/>
            <a:tailEnd type="arrow" w="med" len="med"/>
          </a:ln>
          <a:extLst>
            <a:ext uri="{909E8E84-426E-40DD-AFC4-6F175D3DCCD1}">
              <a14:hiddenFill xmlns:a14="http://schemas.microsoft.com/office/drawing/2010/main">
                <a:noFill/>
              </a14:hiddenFill>
            </a:ext>
          </a:extLst>
        </p:spPr>
      </p:cxnSp>
      <p:cxnSp>
        <p:nvCxnSpPr>
          <p:cNvPr id="11268" name="Straight Arrow Connector 10"/>
          <p:cNvCxnSpPr>
            <a:cxnSpLocks noChangeShapeType="1"/>
          </p:cNvCxnSpPr>
          <p:nvPr/>
        </p:nvCxnSpPr>
        <p:spPr bwMode="auto">
          <a:xfrm flipV="1">
            <a:off x="7458075" y="4876800"/>
            <a:ext cx="762000" cy="647700"/>
          </a:xfrm>
          <a:prstGeom prst="straightConnector1">
            <a:avLst/>
          </a:prstGeom>
          <a:noFill/>
          <a:ln w="19050" algn="ctr">
            <a:solidFill>
              <a:schemeClr val="tx1"/>
            </a:solidFill>
            <a:miter lim="800000"/>
            <a:headEnd/>
            <a:tailEnd type="arrow" w="med" len="med"/>
          </a:ln>
          <a:extLst>
            <a:ext uri="{909E8E84-426E-40DD-AFC4-6F175D3DCCD1}">
              <a14:hiddenFill xmlns:a14="http://schemas.microsoft.com/office/drawing/2010/main">
                <a:noFill/>
              </a14:hiddenFill>
            </a:ext>
          </a:extLst>
        </p:spPr>
      </p:cxnSp>
      <p:cxnSp>
        <p:nvCxnSpPr>
          <p:cNvPr id="11269" name="Straight Arrow Connector 13"/>
          <p:cNvCxnSpPr>
            <a:cxnSpLocks noChangeShapeType="1"/>
          </p:cNvCxnSpPr>
          <p:nvPr/>
        </p:nvCxnSpPr>
        <p:spPr bwMode="auto">
          <a:xfrm flipH="1">
            <a:off x="5321300" y="2665413"/>
            <a:ext cx="850900" cy="765175"/>
          </a:xfrm>
          <a:prstGeom prst="straightConnector1">
            <a:avLst/>
          </a:prstGeom>
          <a:noFill/>
          <a:ln w="19050" algn="ctr">
            <a:solidFill>
              <a:schemeClr val="tx1"/>
            </a:solidFill>
            <a:miter lim="800000"/>
            <a:headEnd/>
            <a:tailEnd type="arrow" w="med" len="med"/>
          </a:ln>
          <a:extLst>
            <a:ext uri="{909E8E84-426E-40DD-AFC4-6F175D3DCCD1}">
              <a14:hiddenFill xmlns:a14="http://schemas.microsoft.com/office/drawing/2010/main">
                <a:noFill/>
              </a14:hiddenFill>
            </a:ext>
          </a:extLst>
        </p:spPr>
      </p:cxnSp>
      <p:cxnSp>
        <p:nvCxnSpPr>
          <p:cNvPr id="11270" name="Straight Arrow Connector 14"/>
          <p:cNvCxnSpPr>
            <a:cxnSpLocks noChangeShapeType="1"/>
          </p:cNvCxnSpPr>
          <p:nvPr/>
        </p:nvCxnSpPr>
        <p:spPr bwMode="auto">
          <a:xfrm flipH="1" flipV="1">
            <a:off x="5334000" y="4800600"/>
            <a:ext cx="803275" cy="661988"/>
          </a:xfrm>
          <a:prstGeom prst="straightConnector1">
            <a:avLst/>
          </a:prstGeom>
          <a:noFill/>
          <a:ln w="19050" algn="ctr">
            <a:solidFill>
              <a:schemeClr val="tx1"/>
            </a:solidFill>
            <a:miter lim="800000"/>
            <a:headEnd/>
            <a:tailEnd type="arrow" w="med" len="med"/>
          </a:ln>
          <a:extLst>
            <a:ext uri="{909E8E84-426E-40DD-AFC4-6F175D3DCCD1}">
              <a14:hiddenFill xmlns:a14="http://schemas.microsoft.com/office/drawing/2010/main">
                <a:noFill/>
              </a14:hiddenFill>
            </a:ext>
          </a:extLst>
        </p:spPr>
      </p:cxnSp>
      <p:cxnSp>
        <p:nvCxnSpPr>
          <p:cNvPr id="11271" name="Straight Arrow Connector 17"/>
          <p:cNvCxnSpPr>
            <a:cxnSpLocks noChangeShapeType="1"/>
          </p:cNvCxnSpPr>
          <p:nvPr/>
        </p:nvCxnSpPr>
        <p:spPr bwMode="auto">
          <a:xfrm flipH="1">
            <a:off x="2590800" y="4252913"/>
            <a:ext cx="1828800" cy="0"/>
          </a:xfrm>
          <a:prstGeom prst="straightConnector1">
            <a:avLst/>
          </a:prstGeom>
          <a:noFill/>
          <a:ln w="19050" algn="ctr">
            <a:solidFill>
              <a:schemeClr val="tx1"/>
            </a:solidFill>
            <a:miter lim="800000"/>
            <a:headEnd/>
            <a:tailEnd type="arrow" w="med" len="med"/>
          </a:ln>
          <a:extLst>
            <a:ext uri="{909E8E84-426E-40DD-AFC4-6F175D3DCCD1}">
              <a14:hiddenFill xmlns:a14="http://schemas.microsoft.com/office/drawing/2010/main">
                <a:noFill/>
              </a14:hiddenFill>
            </a:ext>
          </a:extLst>
        </p:spPr>
      </p:cxnSp>
      <p:cxnSp>
        <p:nvCxnSpPr>
          <p:cNvPr id="11272" name="Straight Arrow Connector 18"/>
          <p:cNvCxnSpPr>
            <a:cxnSpLocks noChangeShapeType="1"/>
            <a:stCxn id="11280" idx="2"/>
          </p:cNvCxnSpPr>
          <p:nvPr/>
        </p:nvCxnSpPr>
        <p:spPr bwMode="auto">
          <a:xfrm flipH="1">
            <a:off x="1905000" y="4945063"/>
            <a:ext cx="3175" cy="465137"/>
          </a:xfrm>
          <a:prstGeom prst="straightConnector1">
            <a:avLst/>
          </a:prstGeom>
          <a:noFill/>
          <a:ln w="19050" algn="ctr">
            <a:solidFill>
              <a:schemeClr val="tx1"/>
            </a:solidFill>
            <a:miter lim="800000"/>
            <a:headEnd/>
            <a:tailEnd type="arrow" w="med" len="med"/>
          </a:ln>
          <a:extLst>
            <a:ext uri="{909E8E84-426E-40DD-AFC4-6F175D3DCCD1}">
              <a14:hiddenFill xmlns:a14="http://schemas.microsoft.com/office/drawing/2010/main">
                <a:noFill/>
              </a14:hiddenFill>
            </a:ext>
          </a:extLst>
        </p:spPr>
      </p:cxnSp>
      <p:cxnSp>
        <p:nvCxnSpPr>
          <p:cNvPr id="11273" name="Straight Arrow Connector 19"/>
          <p:cNvCxnSpPr>
            <a:cxnSpLocks noChangeShapeType="1"/>
          </p:cNvCxnSpPr>
          <p:nvPr/>
        </p:nvCxnSpPr>
        <p:spPr bwMode="auto">
          <a:xfrm flipH="1" flipV="1">
            <a:off x="1905000" y="3200400"/>
            <a:ext cx="3175" cy="460375"/>
          </a:xfrm>
          <a:prstGeom prst="straightConnector1">
            <a:avLst/>
          </a:prstGeom>
          <a:noFill/>
          <a:ln w="19050" algn="ctr">
            <a:solidFill>
              <a:schemeClr val="tx1"/>
            </a:solidFill>
            <a:miter lim="800000"/>
            <a:headEnd/>
            <a:tailEnd type="arrow" w="med" len="med"/>
          </a:ln>
          <a:extLst>
            <a:ext uri="{909E8E84-426E-40DD-AFC4-6F175D3DCCD1}">
              <a14:hiddenFill xmlns:a14="http://schemas.microsoft.com/office/drawing/2010/main">
                <a:noFill/>
              </a14:hiddenFill>
            </a:ext>
          </a:extLst>
        </p:spPr>
      </p:cxnSp>
      <p:cxnSp>
        <p:nvCxnSpPr>
          <p:cNvPr id="11274" name="Straight Arrow Connector 21"/>
          <p:cNvCxnSpPr>
            <a:cxnSpLocks noChangeShapeType="1"/>
          </p:cNvCxnSpPr>
          <p:nvPr/>
        </p:nvCxnSpPr>
        <p:spPr bwMode="auto">
          <a:xfrm>
            <a:off x="2514600" y="4721225"/>
            <a:ext cx="1752600" cy="993775"/>
          </a:xfrm>
          <a:prstGeom prst="straightConnector1">
            <a:avLst/>
          </a:prstGeom>
          <a:noFill/>
          <a:ln w="19050" algn="ctr">
            <a:solidFill>
              <a:schemeClr val="tx1"/>
            </a:solidFill>
            <a:miter lim="800000"/>
            <a:headEnd/>
            <a:tailEnd type="arrow" w="med" len="med"/>
          </a:ln>
          <a:extLst>
            <a:ext uri="{909E8E84-426E-40DD-AFC4-6F175D3DCCD1}">
              <a14:hiddenFill xmlns:a14="http://schemas.microsoft.com/office/drawing/2010/main">
                <a:noFill/>
              </a14:hiddenFill>
            </a:ext>
          </a:extLst>
        </p:spPr>
      </p:cxnSp>
      <p:cxnSp>
        <p:nvCxnSpPr>
          <p:cNvPr id="11275" name="Straight Arrow Connector 24"/>
          <p:cNvCxnSpPr>
            <a:cxnSpLocks noChangeShapeType="1"/>
          </p:cNvCxnSpPr>
          <p:nvPr/>
        </p:nvCxnSpPr>
        <p:spPr bwMode="auto">
          <a:xfrm>
            <a:off x="6477000" y="3225800"/>
            <a:ext cx="0" cy="1651000"/>
          </a:xfrm>
          <a:prstGeom prst="straightConnector1">
            <a:avLst/>
          </a:prstGeom>
          <a:noFill/>
          <a:ln w="19050" algn="ctr">
            <a:solidFill>
              <a:schemeClr val="tx1"/>
            </a:solidFill>
            <a:miter lim="800000"/>
            <a:headEnd/>
            <a:tailEnd type="arrow" w="med" len="med"/>
          </a:ln>
          <a:extLst>
            <a:ext uri="{909E8E84-426E-40DD-AFC4-6F175D3DCCD1}">
              <a14:hiddenFill xmlns:a14="http://schemas.microsoft.com/office/drawing/2010/main">
                <a:noFill/>
              </a14:hiddenFill>
            </a:ext>
          </a:extLst>
        </p:spPr>
      </p:cxnSp>
      <p:cxnSp>
        <p:nvCxnSpPr>
          <p:cNvPr id="11276" name="Straight Arrow Connector 25"/>
          <p:cNvCxnSpPr>
            <a:cxnSpLocks noChangeShapeType="1"/>
          </p:cNvCxnSpPr>
          <p:nvPr/>
        </p:nvCxnSpPr>
        <p:spPr bwMode="auto">
          <a:xfrm flipV="1">
            <a:off x="7162800" y="3200400"/>
            <a:ext cx="0" cy="1651000"/>
          </a:xfrm>
          <a:prstGeom prst="straightConnector1">
            <a:avLst/>
          </a:prstGeom>
          <a:noFill/>
          <a:ln w="19050" algn="ctr">
            <a:solidFill>
              <a:schemeClr val="tx1"/>
            </a:solidFill>
            <a:miter lim="800000"/>
            <a:headEnd/>
            <a:tailEnd type="arrow" w="med" len="med"/>
          </a:ln>
          <a:extLst>
            <a:ext uri="{909E8E84-426E-40DD-AFC4-6F175D3DCCD1}">
              <a14:hiddenFill xmlns:a14="http://schemas.microsoft.com/office/drawing/2010/main">
                <a:noFill/>
              </a14:hiddenFill>
            </a:ext>
          </a:extLst>
        </p:spPr>
      </p:cxnSp>
      <p:sp>
        <p:nvSpPr>
          <p:cNvPr id="11277" name="TextBox 26"/>
          <p:cNvSpPr txBox="1">
            <a:spLocks noChangeArrowheads="1"/>
          </p:cNvSpPr>
          <p:nvPr/>
        </p:nvSpPr>
        <p:spPr bwMode="auto">
          <a:xfrm>
            <a:off x="1222375" y="5026025"/>
            <a:ext cx="4540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Helvetica" pitchFamily="-80" charset="0"/>
              </a:defRPr>
            </a:lvl1pPr>
            <a:lvl2pPr marL="742950" indent="-285750" eaLnBrk="0" hangingPunct="0">
              <a:defRPr sz="2400">
                <a:solidFill>
                  <a:schemeClr val="tx1"/>
                </a:solidFill>
                <a:latin typeface="Helvetica" pitchFamily="-80" charset="0"/>
              </a:defRPr>
            </a:lvl2pPr>
            <a:lvl3pPr marL="1143000" indent="-228600" eaLnBrk="0" hangingPunct="0">
              <a:defRPr sz="2400">
                <a:solidFill>
                  <a:schemeClr val="tx1"/>
                </a:solidFill>
                <a:latin typeface="Helvetica" pitchFamily="-80" charset="0"/>
              </a:defRPr>
            </a:lvl3pPr>
            <a:lvl4pPr marL="1600200" indent="-228600" eaLnBrk="0" hangingPunct="0">
              <a:defRPr sz="2400">
                <a:solidFill>
                  <a:schemeClr val="tx1"/>
                </a:solidFill>
                <a:latin typeface="Helvetica" pitchFamily="-80" charset="0"/>
              </a:defRPr>
            </a:lvl4pPr>
            <a:lvl5pPr marL="2057400" indent="-228600" eaLnBrk="0" hangingPunct="0">
              <a:defRPr sz="2400">
                <a:solidFill>
                  <a:schemeClr val="tx1"/>
                </a:solidFill>
                <a:latin typeface="Helvetica" pitchFamily="-80" charset="0"/>
              </a:defRPr>
            </a:lvl5pPr>
            <a:lvl6pPr marL="2514600" indent="-228600" eaLnBrk="0" fontAlgn="base" hangingPunct="0">
              <a:spcBef>
                <a:spcPct val="0"/>
              </a:spcBef>
              <a:spcAft>
                <a:spcPct val="0"/>
              </a:spcAft>
              <a:defRPr sz="2400">
                <a:solidFill>
                  <a:schemeClr val="tx1"/>
                </a:solidFill>
                <a:latin typeface="Helvetica" pitchFamily="-80" charset="0"/>
              </a:defRPr>
            </a:lvl6pPr>
            <a:lvl7pPr marL="2971800" indent="-228600" eaLnBrk="0" fontAlgn="base" hangingPunct="0">
              <a:spcBef>
                <a:spcPct val="0"/>
              </a:spcBef>
              <a:spcAft>
                <a:spcPct val="0"/>
              </a:spcAft>
              <a:defRPr sz="2400">
                <a:solidFill>
                  <a:schemeClr val="tx1"/>
                </a:solidFill>
                <a:latin typeface="Helvetica" pitchFamily="-80" charset="0"/>
              </a:defRPr>
            </a:lvl7pPr>
            <a:lvl8pPr marL="3429000" indent="-228600" eaLnBrk="0" fontAlgn="base" hangingPunct="0">
              <a:spcBef>
                <a:spcPct val="0"/>
              </a:spcBef>
              <a:spcAft>
                <a:spcPct val="0"/>
              </a:spcAft>
              <a:defRPr sz="2400">
                <a:solidFill>
                  <a:schemeClr val="tx1"/>
                </a:solidFill>
                <a:latin typeface="Helvetica" pitchFamily="-80" charset="0"/>
              </a:defRPr>
            </a:lvl8pPr>
            <a:lvl9pPr marL="3886200" indent="-228600" eaLnBrk="0" fontAlgn="base" hangingPunct="0">
              <a:spcBef>
                <a:spcPct val="0"/>
              </a:spcBef>
              <a:spcAft>
                <a:spcPct val="0"/>
              </a:spcAft>
              <a:defRPr sz="2400">
                <a:solidFill>
                  <a:schemeClr val="tx1"/>
                </a:solidFill>
                <a:latin typeface="Helvetica" pitchFamily="-80" charset="0"/>
              </a:defRPr>
            </a:lvl9pPr>
          </a:lstStyle>
          <a:p>
            <a:pPr eaLnBrk="1" hangingPunct="1"/>
            <a:r>
              <a:rPr lang="en-US" altLang="en-US" sz="1400"/>
              <a:t>link</a:t>
            </a:r>
          </a:p>
        </p:txBody>
      </p:sp>
      <p:cxnSp>
        <p:nvCxnSpPr>
          <p:cNvPr id="11278" name="Straight Arrow Connector 31"/>
          <p:cNvCxnSpPr>
            <a:cxnSpLocks noChangeShapeType="1"/>
          </p:cNvCxnSpPr>
          <p:nvPr/>
        </p:nvCxnSpPr>
        <p:spPr bwMode="auto">
          <a:xfrm flipH="1">
            <a:off x="4572000" y="2438400"/>
            <a:ext cx="1600200" cy="0"/>
          </a:xfrm>
          <a:prstGeom prst="straightConnector1">
            <a:avLst/>
          </a:prstGeom>
          <a:noFill/>
          <a:ln w="19050" algn="ctr">
            <a:solidFill>
              <a:schemeClr val="tx1"/>
            </a:solidFill>
            <a:miter lim="800000"/>
            <a:headEnd/>
            <a:tailEnd type="arrow" w="med" len="med"/>
          </a:ln>
          <a:extLst>
            <a:ext uri="{909E8E84-426E-40DD-AFC4-6F175D3DCCD1}">
              <a14:hiddenFill xmlns:a14="http://schemas.microsoft.com/office/drawing/2010/main">
                <a:noFill/>
              </a14:hiddenFill>
            </a:ext>
          </a:extLst>
        </p:spPr>
      </p:cxnSp>
      <p:pic>
        <p:nvPicPr>
          <p:cNvPr id="11279"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1992313"/>
            <a:ext cx="12192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80"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98575" y="3725863"/>
            <a:ext cx="12192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81"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5462588"/>
            <a:ext cx="12192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82" name="TextBox 37"/>
          <p:cNvSpPr txBox="1">
            <a:spLocks noChangeArrowheads="1"/>
          </p:cNvSpPr>
          <p:nvPr/>
        </p:nvSpPr>
        <p:spPr bwMode="auto">
          <a:xfrm>
            <a:off x="1298575" y="3276600"/>
            <a:ext cx="4540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Helvetica" pitchFamily="-80" charset="0"/>
              </a:defRPr>
            </a:lvl1pPr>
            <a:lvl2pPr marL="742950" indent="-285750" eaLnBrk="0" hangingPunct="0">
              <a:defRPr sz="2400">
                <a:solidFill>
                  <a:schemeClr val="tx1"/>
                </a:solidFill>
                <a:latin typeface="Helvetica" pitchFamily="-80" charset="0"/>
              </a:defRPr>
            </a:lvl2pPr>
            <a:lvl3pPr marL="1143000" indent="-228600" eaLnBrk="0" hangingPunct="0">
              <a:defRPr sz="2400">
                <a:solidFill>
                  <a:schemeClr val="tx1"/>
                </a:solidFill>
                <a:latin typeface="Helvetica" pitchFamily="-80" charset="0"/>
              </a:defRPr>
            </a:lvl3pPr>
            <a:lvl4pPr marL="1600200" indent="-228600" eaLnBrk="0" hangingPunct="0">
              <a:defRPr sz="2400">
                <a:solidFill>
                  <a:schemeClr val="tx1"/>
                </a:solidFill>
                <a:latin typeface="Helvetica" pitchFamily="-80" charset="0"/>
              </a:defRPr>
            </a:lvl4pPr>
            <a:lvl5pPr marL="2057400" indent="-228600" eaLnBrk="0" hangingPunct="0">
              <a:defRPr sz="2400">
                <a:solidFill>
                  <a:schemeClr val="tx1"/>
                </a:solidFill>
                <a:latin typeface="Helvetica" pitchFamily="-80" charset="0"/>
              </a:defRPr>
            </a:lvl5pPr>
            <a:lvl6pPr marL="2514600" indent="-228600" eaLnBrk="0" fontAlgn="base" hangingPunct="0">
              <a:spcBef>
                <a:spcPct val="0"/>
              </a:spcBef>
              <a:spcAft>
                <a:spcPct val="0"/>
              </a:spcAft>
              <a:defRPr sz="2400">
                <a:solidFill>
                  <a:schemeClr val="tx1"/>
                </a:solidFill>
                <a:latin typeface="Helvetica" pitchFamily="-80" charset="0"/>
              </a:defRPr>
            </a:lvl6pPr>
            <a:lvl7pPr marL="2971800" indent="-228600" eaLnBrk="0" fontAlgn="base" hangingPunct="0">
              <a:spcBef>
                <a:spcPct val="0"/>
              </a:spcBef>
              <a:spcAft>
                <a:spcPct val="0"/>
              </a:spcAft>
              <a:defRPr sz="2400">
                <a:solidFill>
                  <a:schemeClr val="tx1"/>
                </a:solidFill>
                <a:latin typeface="Helvetica" pitchFamily="-80" charset="0"/>
              </a:defRPr>
            </a:lvl7pPr>
            <a:lvl8pPr marL="3429000" indent="-228600" eaLnBrk="0" fontAlgn="base" hangingPunct="0">
              <a:spcBef>
                <a:spcPct val="0"/>
              </a:spcBef>
              <a:spcAft>
                <a:spcPct val="0"/>
              </a:spcAft>
              <a:defRPr sz="2400">
                <a:solidFill>
                  <a:schemeClr val="tx1"/>
                </a:solidFill>
                <a:latin typeface="Helvetica" pitchFamily="-80" charset="0"/>
              </a:defRPr>
            </a:lvl8pPr>
            <a:lvl9pPr marL="3886200" indent="-228600" eaLnBrk="0" fontAlgn="base" hangingPunct="0">
              <a:spcBef>
                <a:spcPct val="0"/>
              </a:spcBef>
              <a:spcAft>
                <a:spcPct val="0"/>
              </a:spcAft>
              <a:defRPr sz="2400">
                <a:solidFill>
                  <a:schemeClr val="tx1"/>
                </a:solidFill>
                <a:latin typeface="Helvetica" pitchFamily="-80" charset="0"/>
              </a:defRPr>
            </a:lvl9pPr>
          </a:lstStyle>
          <a:p>
            <a:pPr eaLnBrk="1" hangingPunct="1"/>
            <a:r>
              <a:rPr lang="en-US" altLang="en-US" sz="1400"/>
              <a:t>link</a:t>
            </a:r>
          </a:p>
        </p:txBody>
      </p:sp>
      <p:sp>
        <p:nvSpPr>
          <p:cNvPr id="11283" name="TextBox 38"/>
          <p:cNvSpPr txBox="1">
            <a:spLocks noChangeArrowheads="1"/>
          </p:cNvSpPr>
          <p:nvPr/>
        </p:nvSpPr>
        <p:spPr bwMode="auto">
          <a:xfrm>
            <a:off x="3505200" y="5029200"/>
            <a:ext cx="4540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Helvetica" pitchFamily="-80" charset="0"/>
              </a:defRPr>
            </a:lvl1pPr>
            <a:lvl2pPr marL="742950" indent="-285750" eaLnBrk="0" hangingPunct="0">
              <a:defRPr sz="2400">
                <a:solidFill>
                  <a:schemeClr val="tx1"/>
                </a:solidFill>
                <a:latin typeface="Helvetica" pitchFamily="-80" charset="0"/>
              </a:defRPr>
            </a:lvl2pPr>
            <a:lvl3pPr marL="1143000" indent="-228600" eaLnBrk="0" hangingPunct="0">
              <a:defRPr sz="2400">
                <a:solidFill>
                  <a:schemeClr val="tx1"/>
                </a:solidFill>
                <a:latin typeface="Helvetica" pitchFamily="-80" charset="0"/>
              </a:defRPr>
            </a:lvl3pPr>
            <a:lvl4pPr marL="1600200" indent="-228600" eaLnBrk="0" hangingPunct="0">
              <a:defRPr sz="2400">
                <a:solidFill>
                  <a:schemeClr val="tx1"/>
                </a:solidFill>
                <a:latin typeface="Helvetica" pitchFamily="-80" charset="0"/>
              </a:defRPr>
            </a:lvl4pPr>
            <a:lvl5pPr marL="2057400" indent="-228600" eaLnBrk="0" hangingPunct="0">
              <a:defRPr sz="2400">
                <a:solidFill>
                  <a:schemeClr val="tx1"/>
                </a:solidFill>
                <a:latin typeface="Helvetica" pitchFamily="-80" charset="0"/>
              </a:defRPr>
            </a:lvl5pPr>
            <a:lvl6pPr marL="2514600" indent="-228600" eaLnBrk="0" fontAlgn="base" hangingPunct="0">
              <a:spcBef>
                <a:spcPct val="0"/>
              </a:spcBef>
              <a:spcAft>
                <a:spcPct val="0"/>
              </a:spcAft>
              <a:defRPr sz="2400">
                <a:solidFill>
                  <a:schemeClr val="tx1"/>
                </a:solidFill>
                <a:latin typeface="Helvetica" pitchFamily="-80" charset="0"/>
              </a:defRPr>
            </a:lvl6pPr>
            <a:lvl7pPr marL="2971800" indent="-228600" eaLnBrk="0" fontAlgn="base" hangingPunct="0">
              <a:spcBef>
                <a:spcPct val="0"/>
              </a:spcBef>
              <a:spcAft>
                <a:spcPct val="0"/>
              </a:spcAft>
              <a:defRPr sz="2400">
                <a:solidFill>
                  <a:schemeClr val="tx1"/>
                </a:solidFill>
                <a:latin typeface="Helvetica" pitchFamily="-80" charset="0"/>
              </a:defRPr>
            </a:lvl7pPr>
            <a:lvl8pPr marL="3429000" indent="-228600" eaLnBrk="0" fontAlgn="base" hangingPunct="0">
              <a:spcBef>
                <a:spcPct val="0"/>
              </a:spcBef>
              <a:spcAft>
                <a:spcPct val="0"/>
              </a:spcAft>
              <a:defRPr sz="2400">
                <a:solidFill>
                  <a:schemeClr val="tx1"/>
                </a:solidFill>
                <a:latin typeface="Helvetica" pitchFamily="-80" charset="0"/>
              </a:defRPr>
            </a:lvl8pPr>
            <a:lvl9pPr marL="3886200" indent="-228600" eaLnBrk="0" fontAlgn="base" hangingPunct="0">
              <a:spcBef>
                <a:spcPct val="0"/>
              </a:spcBef>
              <a:spcAft>
                <a:spcPct val="0"/>
              </a:spcAft>
              <a:defRPr sz="2400">
                <a:solidFill>
                  <a:schemeClr val="tx1"/>
                </a:solidFill>
                <a:latin typeface="Helvetica" pitchFamily="-80" charset="0"/>
              </a:defRPr>
            </a:lvl9pPr>
          </a:lstStyle>
          <a:p>
            <a:pPr eaLnBrk="1" hangingPunct="1"/>
            <a:r>
              <a:rPr lang="en-US" altLang="en-US" sz="1400"/>
              <a:t>link</a:t>
            </a:r>
          </a:p>
        </p:txBody>
      </p:sp>
      <p:sp>
        <p:nvSpPr>
          <p:cNvPr id="11284" name="TextBox 39"/>
          <p:cNvSpPr txBox="1">
            <a:spLocks noChangeArrowheads="1"/>
          </p:cNvSpPr>
          <p:nvPr/>
        </p:nvSpPr>
        <p:spPr bwMode="auto">
          <a:xfrm>
            <a:off x="3276600" y="3959225"/>
            <a:ext cx="4540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Helvetica" pitchFamily="-80" charset="0"/>
              </a:defRPr>
            </a:lvl1pPr>
            <a:lvl2pPr marL="742950" indent="-285750" eaLnBrk="0" hangingPunct="0">
              <a:defRPr sz="2400">
                <a:solidFill>
                  <a:schemeClr val="tx1"/>
                </a:solidFill>
                <a:latin typeface="Helvetica" pitchFamily="-80" charset="0"/>
              </a:defRPr>
            </a:lvl2pPr>
            <a:lvl3pPr marL="1143000" indent="-228600" eaLnBrk="0" hangingPunct="0">
              <a:defRPr sz="2400">
                <a:solidFill>
                  <a:schemeClr val="tx1"/>
                </a:solidFill>
                <a:latin typeface="Helvetica" pitchFamily="-80" charset="0"/>
              </a:defRPr>
            </a:lvl3pPr>
            <a:lvl4pPr marL="1600200" indent="-228600" eaLnBrk="0" hangingPunct="0">
              <a:defRPr sz="2400">
                <a:solidFill>
                  <a:schemeClr val="tx1"/>
                </a:solidFill>
                <a:latin typeface="Helvetica" pitchFamily="-80" charset="0"/>
              </a:defRPr>
            </a:lvl4pPr>
            <a:lvl5pPr marL="2057400" indent="-228600" eaLnBrk="0" hangingPunct="0">
              <a:defRPr sz="2400">
                <a:solidFill>
                  <a:schemeClr val="tx1"/>
                </a:solidFill>
                <a:latin typeface="Helvetica" pitchFamily="-80" charset="0"/>
              </a:defRPr>
            </a:lvl5pPr>
            <a:lvl6pPr marL="2514600" indent="-228600" eaLnBrk="0" fontAlgn="base" hangingPunct="0">
              <a:spcBef>
                <a:spcPct val="0"/>
              </a:spcBef>
              <a:spcAft>
                <a:spcPct val="0"/>
              </a:spcAft>
              <a:defRPr sz="2400">
                <a:solidFill>
                  <a:schemeClr val="tx1"/>
                </a:solidFill>
                <a:latin typeface="Helvetica" pitchFamily="-80" charset="0"/>
              </a:defRPr>
            </a:lvl6pPr>
            <a:lvl7pPr marL="2971800" indent="-228600" eaLnBrk="0" fontAlgn="base" hangingPunct="0">
              <a:spcBef>
                <a:spcPct val="0"/>
              </a:spcBef>
              <a:spcAft>
                <a:spcPct val="0"/>
              </a:spcAft>
              <a:defRPr sz="2400">
                <a:solidFill>
                  <a:schemeClr val="tx1"/>
                </a:solidFill>
                <a:latin typeface="Helvetica" pitchFamily="-80" charset="0"/>
              </a:defRPr>
            </a:lvl7pPr>
            <a:lvl8pPr marL="3429000" indent="-228600" eaLnBrk="0" fontAlgn="base" hangingPunct="0">
              <a:spcBef>
                <a:spcPct val="0"/>
              </a:spcBef>
              <a:spcAft>
                <a:spcPct val="0"/>
              </a:spcAft>
              <a:defRPr sz="2400">
                <a:solidFill>
                  <a:schemeClr val="tx1"/>
                </a:solidFill>
                <a:latin typeface="Helvetica" pitchFamily="-80" charset="0"/>
              </a:defRPr>
            </a:lvl8pPr>
            <a:lvl9pPr marL="3886200" indent="-228600" eaLnBrk="0" fontAlgn="base" hangingPunct="0">
              <a:spcBef>
                <a:spcPct val="0"/>
              </a:spcBef>
              <a:spcAft>
                <a:spcPct val="0"/>
              </a:spcAft>
              <a:defRPr sz="2400">
                <a:solidFill>
                  <a:schemeClr val="tx1"/>
                </a:solidFill>
                <a:latin typeface="Helvetica" pitchFamily="-80" charset="0"/>
              </a:defRPr>
            </a:lvl9pPr>
          </a:lstStyle>
          <a:p>
            <a:pPr eaLnBrk="1" hangingPunct="1"/>
            <a:r>
              <a:rPr lang="en-US" altLang="en-US" sz="1400"/>
              <a:t>link</a:t>
            </a:r>
          </a:p>
        </p:txBody>
      </p:sp>
      <p:sp>
        <p:nvSpPr>
          <p:cNvPr id="11285" name="TextBox 40"/>
          <p:cNvSpPr txBox="1">
            <a:spLocks noChangeArrowheads="1"/>
          </p:cNvSpPr>
          <p:nvPr/>
        </p:nvSpPr>
        <p:spPr bwMode="auto">
          <a:xfrm>
            <a:off x="5170488" y="2097088"/>
            <a:ext cx="4540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Helvetica" pitchFamily="-80" charset="0"/>
              </a:defRPr>
            </a:lvl1pPr>
            <a:lvl2pPr marL="742950" indent="-285750" eaLnBrk="0" hangingPunct="0">
              <a:defRPr sz="2400">
                <a:solidFill>
                  <a:schemeClr val="tx1"/>
                </a:solidFill>
                <a:latin typeface="Helvetica" pitchFamily="-80" charset="0"/>
              </a:defRPr>
            </a:lvl2pPr>
            <a:lvl3pPr marL="1143000" indent="-228600" eaLnBrk="0" hangingPunct="0">
              <a:defRPr sz="2400">
                <a:solidFill>
                  <a:schemeClr val="tx1"/>
                </a:solidFill>
                <a:latin typeface="Helvetica" pitchFamily="-80" charset="0"/>
              </a:defRPr>
            </a:lvl3pPr>
            <a:lvl4pPr marL="1600200" indent="-228600" eaLnBrk="0" hangingPunct="0">
              <a:defRPr sz="2400">
                <a:solidFill>
                  <a:schemeClr val="tx1"/>
                </a:solidFill>
                <a:latin typeface="Helvetica" pitchFamily="-80" charset="0"/>
              </a:defRPr>
            </a:lvl4pPr>
            <a:lvl5pPr marL="2057400" indent="-228600" eaLnBrk="0" hangingPunct="0">
              <a:defRPr sz="2400">
                <a:solidFill>
                  <a:schemeClr val="tx1"/>
                </a:solidFill>
                <a:latin typeface="Helvetica" pitchFamily="-80" charset="0"/>
              </a:defRPr>
            </a:lvl5pPr>
            <a:lvl6pPr marL="2514600" indent="-228600" eaLnBrk="0" fontAlgn="base" hangingPunct="0">
              <a:spcBef>
                <a:spcPct val="0"/>
              </a:spcBef>
              <a:spcAft>
                <a:spcPct val="0"/>
              </a:spcAft>
              <a:defRPr sz="2400">
                <a:solidFill>
                  <a:schemeClr val="tx1"/>
                </a:solidFill>
                <a:latin typeface="Helvetica" pitchFamily="-80" charset="0"/>
              </a:defRPr>
            </a:lvl6pPr>
            <a:lvl7pPr marL="2971800" indent="-228600" eaLnBrk="0" fontAlgn="base" hangingPunct="0">
              <a:spcBef>
                <a:spcPct val="0"/>
              </a:spcBef>
              <a:spcAft>
                <a:spcPct val="0"/>
              </a:spcAft>
              <a:defRPr sz="2400">
                <a:solidFill>
                  <a:schemeClr val="tx1"/>
                </a:solidFill>
                <a:latin typeface="Helvetica" pitchFamily="-80" charset="0"/>
              </a:defRPr>
            </a:lvl7pPr>
            <a:lvl8pPr marL="3429000" indent="-228600" eaLnBrk="0" fontAlgn="base" hangingPunct="0">
              <a:spcBef>
                <a:spcPct val="0"/>
              </a:spcBef>
              <a:spcAft>
                <a:spcPct val="0"/>
              </a:spcAft>
              <a:defRPr sz="2400">
                <a:solidFill>
                  <a:schemeClr val="tx1"/>
                </a:solidFill>
                <a:latin typeface="Helvetica" pitchFamily="-80" charset="0"/>
              </a:defRPr>
            </a:lvl8pPr>
            <a:lvl9pPr marL="3886200" indent="-228600" eaLnBrk="0" fontAlgn="base" hangingPunct="0">
              <a:spcBef>
                <a:spcPct val="0"/>
              </a:spcBef>
              <a:spcAft>
                <a:spcPct val="0"/>
              </a:spcAft>
              <a:defRPr sz="2400">
                <a:solidFill>
                  <a:schemeClr val="tx1"/>
                </a:solidFill>
                <a:latin typeface="Helvetica" pitchFamily="-80" charset="0"/>
              </a:defRPr>
            </a:lvl9pPr>
          </a:lstStyle>
          <a:p>
            <a:pPr eaLnBrk="1" hangingPunct="1"/>
            <a:r>
              <a:rPr lang="en-US" altLang="en-US" sz="1400"/>
              <a:t>link</a:t>
            </a:r>
          </a:p>
        </p:txBody>
      </p:sp>
      <p:sp>
        <p:nvSpPr>
          <p:cNvPr id="11286" name="TextBox 41"/>
          <p:cNvSpPr txBox="1">
            <a:spLocks noChangeArrowheads="1"/>
          </p:cNvSpPr>
          <p:nvPr/>
        </p:nvSpPr>
        <p:spPr bwMode="auto">
          <a:xfrm>
            <a:off x="5181600" y="2892425"/>
            <a:ext cx="4540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Helvetica" pitchFamily="-80" charset="0"/>
              </a:defRPr>
            </a:lvl1pPr>
            <a:lvl2pPr marL="742950" indent="-285750" eaLnBrk="0" hangingPunct="0">
              <a:defRPr sz="2400">
                <a:solidFill>
                  <a:schemeClr val="tx1"/>
                </a:solidFill>
                <a:latin typeface="Helvetica" pitchFamily="-80" charset="0"/>
              </a:defRPr>
            </a:lvl2pPr>
            <a:lvl3pPr marL="1143000" indent="-228600" eaLnBrk="0" hangingPunct="0">
              <a:defRPr sz="2400">
                <a:solidFill>
                  <a:schemeClr val="tx1"/>
                </a:solidFill>
                <a:latin typeface="Helvetica" pitchFamily="-80" charset="0"/>
              </a:defRPr>
            </a:lvl3pPr>
            <a:lvl4pPr marL="1600200" indent="-228600" eaLnBrk="0" hangingPunct="0">
              <a:defRPr sz="2400">
                <a:solidFill>
                  <a:schemeClr val="tx1"/>
                </a:solidFill>
                <a:latin typeface="Helvetica" pitchFamily="-80" charset="0"/>
              </a:defRPr>
            </a:lvl4pPr>
            <a:lvl5pPr marL="2057400" indent="-228600" eaLnBrk="0" hangingPunct="0">
              <a:defRPr sz="2400">
                <a:solidFill>
                  <a:schemeClr val="tx1"/>
                </a:solidFill>
                <a:latin typeface="Helvetica" pitchFamily="-80" charset="0"/>
              </a:defRPr>
            </a:lvl5pPr>
            <a:lvl6pPr marL="2514600" indent="-228600" eaLnBrk="0" fontAlgn="base" hangingPunct="0">
              <a:spcBef>
                <a:spcPct val="0"/>
              </a:spcBef>
              <a:spcAft>
                <a:spcPct val="0"/>
              </a:spcAft>
              <a:defRPr sz="2400">
                <a:solidFill>
                  <a:schemeClr val="tx1"/>
                </a:solidFill>
                <a:latin typeface="Helvetica" pitchFamily="-80" charset="0"/>
              </a:defRPr>
            </a:lvl6pPr>
            <a:lvl7pPr marL="2971800" indent="-228600" eaLnBrk="0" fontAlgn="base" hangingPunct="0">
              <a:spcBef>
                <a:spcPct val="0"/>
              </a:spcBef>
              <a:spcAft>
                <a:spcPct val="0"/>
              </a:spcAft>
              <a:defRPr sz="2400">
                <a:solidFill>
                  <a:schemeClr val="tx1"/>
                </a:solidFill>
                <a:latin typeface="Helvetica" pitchFamily="-80" charset="0"/>
              </a:defRPr>
            </a:lvl7pPr>
            <a:lvl8pPr marL="3429000" indent="-228600" eaLnBrk="0" fontAlgn="base" hangingPunct="0">
              <a:spcBef>
                <a:spcPct val="0"/>
              </a:spcBef>
              <a:spcAft>
                <a:spcPct val="0"/>
              </a:spcAft>
              <a:defRPr sz="2400">
                <a:solidFill>
                  <a:schemeClr val="tx1"/>
                </a:solidFill>
                <a:latin typeface="Helvetica" pitchFamily="-80" charset="0"/>
              </a:defRPr>
            </a:lvl8pPr>
            <a:lvl9pPr marL="3886200" indent="-228600" eaLnBrk="0" fontAlgn="base" hangingPunct="0">
              <a:spcBef>
                <a:spcPct val="0"/>
              </a:spcBef>
              <a:spcAft>
                <a:spcPct val="0"/>
              </a:spcAft>
              <a:defRPr sz="2400">
                <a:solidFill>
                  <a:schemeClr val="tx1"/>
                </a:solidFill>
                <a:latin typeface="Helvetica" pitchFamily="-80" charset="0"/>
              </a:defRPr>
            </a:lvl9pPr>
          </a:lstStyle>
          <a:p>
            <a:pPr eaLnBrk="1" hangingPunct="1"/>
            <a:r>
              <a:rPr lang="en-US" altLang="en-US" sz="1400"/>
              <a:t>link</a:t>
            </a:r>
          </a:p>
        </p:txBody>
      </p:sp>
      <p:sp>
        <p:nvSpPr>
          <p:cNvPr id="11287" name="TextBox 42"/>
          <p:cNvSpPr txBox="1">
            <a:spLocks noChangeArrowheads="1"/>
          </p:cNvSpPr>
          <p:nvPr/>
        </p:nvSpPr>
        <p:spPr bwMode="auto">
          <a:xfrm>
            <a:off x="6553200" y="3959225"/>
            <a:ext cx="4540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Helvetica" pitchFamily="-80" charset="0"/>
              </a:defRPr>
            </a:lvl1pPr>
            <a:lvl2pPr marL="742950" indent="-285750" eaLnBrk="0" hangingPunct="0">
              <a:defRPr sz="2400">
                <a:solidFill>
                  <a:schemeClr val="tx1"/>
                </a:solidFill>
                <a:latin typeface="Helvetica" pitchFamily="-80" charset="0"/>
              </a:defRPr>
            </a:lvl2pPr>
            <a:lvl3pPr marL="1143000" indent="-228600" eaLnBrk="0" hangingPunct="0">
              <a:defRPr sz="2400">
                <a:solidFill>
                  <a:schemeClr val="tx1"/>
                </a:solidFill>
                <a:latin typeface="Helvetica" pitchFamily="-80" charset="0"/>
              </a:defRPr>
            </a:lvl3pPr>
            <a:lvl4pPr marL="1600200" indent="-228600" eaLnBrk="0" hangingPunct="0">
              <a:defRPr sz="2400">
                <a:solidFill>
                  <a:schemeClr val="tx1"/>
                </a:solidFill>
                <a:latin typeface="Helvetica" pitchFamily="-80" charset="0"/>
              </a:defRPr>
            </a:lvl4pPr>
            <a:lvl5pPr marL="2057400" indent="-228600" eaLnBrk="0" hangingPunct="0">
              <a:defRPr sz="2400">
                <a:solidFill>
                  <a:schemeClr val="tx1"/>
                </a:solidFill>
                <a:latin typeface="Helvetica" pitchFamily="-80" charset="0"/>
              </a:defRPr>
            </a:lvl5pPr>
            <a:lvl6pPr marL="2514600" indent="-228600" eaLnBrk="0" fontAlgn="base" hangingPunct="0">
              <a:spcBef>
                <a:spcPct val="0"/>
              </a:spcBef>
              <a:spcAft>
                <a:spcPct val="0"/>
              </a:spcAft>
              <a:defRPr sz="2400">
                <a:solidFill>
                  <a:schemeClr val="tx1"/>
                </a:solidFill>
                <a:latin typeface="Helvetica" pitchFamily="-80" charset="0"/>
              </a:defRPr>
            </a:lvl6pPr>
            <a:lvl7pPr marL="2971800" indent="-228600" eaLnBrk="0" fontAlgn="base" hangingPunct="0">
              <a:spcBef>
                <a:spcPct val="0"/>
              </a:spcBef>
              <a:spcAft>
                <a:spcPct val="0"/>
              </a:spcAft>
              <a:defRPr sz="2400">
                <a:solidFill>
                  <a:schemeClr val="tx1"/>
                </a:solidFill>
                <a:latin typeface="Helvetica" pitchFamily="-80" charset="0"/>
              </a:defRPr>
            </a:lvl7pPr>
            <a:lvl8pPr marL="3429000" indent="-228600" eaLnBrk="0" fontAlgn="base" hangingPunct="0">
              <a:spcBef>
                <a:spcPct val="0"/>
              </a:spcBef>
              <a:spcAft>
                <a:spcPct val="0"/>
              </a:spcAft>
              <a:defRPr sz="2400">
                <a:solidFill>
                  <a:schemeClr val="tx1"/>
                </a:solidFill>
                <a:latin typeface="Helvetica" pitchFamily="-80" charset="0"/>
              </a:defRPr>
            </a:lvl8pPr>
            <a:lvl9pPr marL="3886200" indent="-228600" eaLnBrk="0" fontAlgn="base" hangingPunct="0">
              <a:spcBef>
                <a:spcPct val="0"/>
              </a:spcBef>
              <a:spcAft>
                <a:spcPct val="0"/>
              </a:spcAft>
              <a:defRPr sz="2400">
                <a:solidFill>
                  <a:schemeClr val="tx1"/>
                </a:solidFill>
                <a:latin typeface="Helvetica" pitchFamily="-80" charset="0"/>
              </a:defRPr>
            </a:lvl9pPr>
          </a:lstStyle>
          <a:p>
            <a:pPr eaLnBrk="1" hangingPunct="1"/>
            <a:r>
              <a:rPr lang="en-US" altLang="en-US" sz="1400"/>
              <a:t>link</a:t>
            </a:r>
          </a:p>
        </p:txBody>
      </p:sp>
      <p:sp>
        <p:nvSpPr>
          <p:cNvPr id="11288" name="TextBox 43"/>
          <p:cNvSpPr txBox="1">
            <a:spLocks noChangeArrowheads="1"/>
          </p:cNvSpPr>
          <p:nvPr/>
        </p:nvSpPr>
        <p:spPr bwMode="auto">
          <a:xfrm>
            <a:off x="5413375" y="5181600"/>
            <a:ext cx="4540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Helvetica" pitchFamily="-80" charset="0"/>
              </a:defRPr>
            </a:lvl1pPr>
            <a:lvl2pPr marL="742950" indent="-285750" eaLnBrk="0" hangingPunct="0">
              <a:defRPr sz="2400">
                <a:solidFill>
                  <a:schemeClr val="tx1"/>
                </a:solidFill>
                <a:latin typeface="Helvetica" pitchFamily="-80" charset="0"/>
              </a:defRPr>
            </a:lvl2pPr>
            <a:lvl3pPr marL="1143000" indent="-228600" eaLnBrk="0" hangingPunct="0">
              <a:defRPr sz="2400">
                <a:solidFill>
                  <a:schemeClr val="tx1"/>
                </a:solidFill>
                <a:latin typeface="Helvetica" pitchFamily="-80" charset="0"/>
              </a:defRPr>
            </a:lvl3pPr>
            <a:lvl4pPr marL="1600200" indent="-228600" eaLnBrk="0" hangingPunct="0">
              <a:defRPr sz="2400">
                <a:solidFill>
                  <a:schemeClr val="tx1"/>
                </a:solidFill>
                <a:latin typeface="Helvetica" pitchFamily="-80" charset="0"/>
              </a:defRPr>
            </a:lvl4pPr>
            <a:lvl5pPr marL="2057400" indent="-228600" eaLnBrk="0" hangingPunct="0">
              <a:defRPr sz="2400">
                <a:solidFill>
                  <a:schemeClr val="tx1"/>
                </a:solidFill>
                <a:latin typeface="Helvetica" pitchFamily="-80" charset="0"/>
              </a:defRPr>
            </a:lvl5pPr>
            <a:lvl6pPr marL="2514600" indent="-228600" eaLnBrk="0" fontAlgn="base" hangingPunct="0">
              <a:spcBef>
                <a:spcPct val="0"/>
              </a:spcBef>
              <a:spcAft>
                <a:spcPct val="0"/>
              </a:spcAft>
              <a:defRPr sz="2400">
                <a:solidFill>
                  <a:schemeClr val="tx1"/>
                </a:solidFill>
                <a:latin typeface="Helvetica" pitchFamily="-80" charset="0"/>
              </a:defRPr>
            </a:lvl6pPr>
            <a:lvl7pPr marL="2971800" indent="-228600" eaLnBrk="0" fontAlgn="base" hangingPunct="0">
              <a:spcBef>
                <a:spcPct val="0"/>
              </a:spcBef>
              <a:spcAft>
                <a:spcPct val="0"/>
              </a:spcAft>
              <a:defRPr sz="2400">
                <a:solidFill>
                  <a:schemeClr val="tx1"/>
                </a:solidFill>
                <a:latin typeface="Helvetica" pitchFamily="-80" charset="0"/>
              </a:defRPr>
            </a:lvl7pPr>
            <a:lvl8pPr marL="3429000" indent="-228600" eaLnBrk="0" fontAlgn="base" hangingPunct="0">
              <a:spcBef>
                <a:spcPct val="0"/>
              </a:spcBef>
              <a:spcAft>
                <a:spcPct val="0"/>
              </a:spcAft>
              <a:defRPr sz="2400">
                <a:solidFill>
                  <a:schemeClr val="tx1"/>
                </a:solidFill>
                <a:latin typeface="Helvetica" pitchFamily="-80" charset="0"/>
              </a:defRPr>
            </a:lvl8pPr>
            <a:lvl9pPr marL="3886200" indent="-228600" eaLnBrk="0" fontAlgn="base" hangingPunct="0">
              <a:spcBef>
                <a:spcPct val="0"/>
              </a:spcBef>
              <a:spcAft>
                <a:spcPct val="0"/>
              </a:spcAft>
              <a:defRPr sz="2400">
                <a:solidFill>
                  <a:schemeClr val="tx1"/>
                </a:solidFill>
                <a:latin typeface="Helvetica" pitchFamily="-80" charset="0"/>
              </a:defRPr>
            </a:lvl9pPr>
          </a:lstStyle>
          <a:p>
            <a:pPr eaLnBrk="1" hangingPunct="1"/>
            <a:r>
              <a:rPr lang="en-US" altLang="en-US" sz="1400"/>
              <a:t>link</a:t>
            </a:r>
          </a:p>
        </p:txBody>
      </p:sp>
      <p:sp>
        <p:nvSpPr>
          <p:cNvPr id="11289" name="TextBox 44"/>
          <p:cNvSpPr txBox="1">
            <a:spLocks noChangeArrowheads="1"/>
          </p:cNvSpPr>
          <p:nvPr/>
        </p:nvSpPr>
        <p:spPr bwMode="auto">
          <a:xfrm>
            <a:off x="7799388" y="5308600"/>
            <a:ext cx="4540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Helvetica" pitchFamily="-80" charset="0"/>
              </a:defRPr>
            </a:lvl1pPr>
            <a:lvl2pPr marL="742950" indent="-285750" eaLnBrk="0" hangingPunct="0">
              <a:defRPr sz="2400">
                <a:solidFill>
                  <a:schemeClr val="tx1"/>
                </a:solidFill>
                <a:latin typeface="Helvetica" pitchFamily="-80" charset="0"/>
              </a:defRPr>
            </a:lvl2pPr>
            <a:lvl3pPr marL="1143000" indent="-228600" eaLnBrk="0" hangingPunct="0">
              <a:defRPr sz="2400">
                <a:solidFill>
                  <a:schemeClr val="tx1"/>
                </a:solidFill>
                <a:latin typeface="Helvetica" pitchFamily="-80" charset="0"/>
              </a:defRPr>
            </a:lvl3pPr>
            <a:lvl4pPr marL="1600200" indent="-228600" eaLnBrk="0" hangingPunct="0">
              <a:defRPr sz="2400">
                <a:solidFill>
                  <a:schemeClr val="tx1"/>
                </a:solidFill>
                <a:latin typeface="Helvetica" pitchFamily="-80" charset="0"/>
              </a:defRPr>
            </a:lvl4pPr>
            <a:lvl5pPr marL="2057400" indent="-228600" eaLnBrk="0" hangingPunct="0">
              <a:defRPr sz="2400">
                <a:solidFill>
                  <a:schemeClr val="tx1"/>
                </a:solidFill>
                <a:latin typeface="Helvetica" pitchFamily="-80" charset="0"/>
              </a:defRPr>
            </a:lvl5pPr>
            <a:lvl6pPr marL="2514600" indent="-228600" eaLnBrk="0" fontAlgn="base" hangingPunct="0">
              <a:spcBef>
                <a:spcPct val="0"/>
              </a:spcBef>
              <a:spcAft>
                <a:spcPct val="0"/>
              </a:spcAft>
              <a:defRPr sz="2400">
                <a:solidFill>
                  <a:schemeClr val="tx1"/>
                </a:solidFill>
                <a:latin typeface="Helvetica" pitchFamily="-80" charset="0"/>
              </a:defRPr>
            </a:lvl6pPr>
            <a:lvl7pPr marL="2971800" indent="-228600" eaLnBrk="0" fontAlgn="base" hangingPunct="0">
              <a:spcBef>
                <a:spcPct val="0"/>
              </a:spcBef>
              <a:spcAft>
                <a:spcPct val="0"/>
              </a:spcAft>
              <a:defRPr sz="2400">
                <a:solidFill>
                  <a:schemeClr val="tx1"/>
                </a:solidFill>
                <a:latin typeface="Helvetica" pitchFamily="-80" charset="0"/>
              </a:defRPr>
            </a:lvl7pPr>
            <a:lvl8pPr marL="3429000" indent="-228600" eaLnBrk="0" fontAlgn="base" hangingPunct="0">
              <a:spcBef>
                <a:spcPct val="0"/>
              </a:spcBef>
              <a:spcAft>
                <a:spcPct val="0"/>
              </a:spcAft>
              <a:defRPr sz="2400">
                <a:solidFill>
                  <a:schemeClr val="tx1"/>
                </a:solidFill>
                <a:latin typeface="Helvetica" pitchFamily="-80" charset="0"/>
              </a:defRPr>
            </a:lvl8pPr>
            <a:lvl9pPr marL="3886200" indent="-228600" eaLnBrk="0" fontAlgn="base" hangingPunct="0">
              <a:spcBef>
                <a:spcPct val="0"/>
              </a:spcBef>
              <a:spcAft>
                <a:spcPct val="0"/>
              </a:spcAft>
              <a:defRPr sz="2400">
                <a:solidFill>
                  <a:schemeClr val="tx1"/>
                </a:solidFill>
                <a:latin typeface="Helvetica" pitchFamily="-80" charset="0"/>
              </a:defRPr>
            </a:lvl9pPr>
          </a:lstStyle>
          <a:p>
            <a:pPr eaLnBrk="1" hangingPunct="1"/>
            <a:r>
              <a:rPr lang="en-US" altLang="en-US" sz="1400"/>
              <a:t>link</a:t>
            </a:r>
          </a:p>
        </p:txBody>
      </p:sp>
      <p:sp>
        <p:nvSpPr>
          <p:cNvPr id="11290" name="TextBox 45"/>
          <p:cNvSpPr txBox="1">
            <a:spLocks noChangeArrowheads="1"/>
          </p:cNvSpPr>
          <p:nvPr/>
        </p:nvSpPr>
        <p:spPr bwMode="auto">
          <a:xfrm>
            <a:off x="7772400" y="2587625"/>
            <a:ext cx="4540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Helvetica" pitchFamily="-80" charset="0"/>
              </a:defRPr>
            </a:lvl1pPr>
            <a:lvl2pPr marL="742950" indent="-285750" eaLnBrk="0" hangingPunct="0">
              <a:defRPr sz="2400">
                <a:solidFill>
                  <a:schemeClr val="tx1"/>
                </a:solidFill>
                <a:latin typeface="Helvetica" pitchFamily="-80" charset="0"/>
              </a:defRPr>
            </a:lvl2pPr>
            <a:lvl3pPr marL="1143000" indent="-228600" eaLnBrk="0" hangingPunct="0">
              <a:defRPr sz="2400">
                <a:solidFill>
                  <a:schemeClr val="tx1"/>
                </a:solidFill>
                <a:latin typeface="Helvetica" pitchFamily="-80" charset="0"/>
              </a:defRPr>
            </a:lvl3pPr>
            <a:lvl4pPr marL="1600200" indent="-228600" eaLnBrk="0" hangingPunct="0">
              <a:defRPr sz="2400">
                <a:solidFill>
                  <a:schemeClr val="tx1"/>
                </a:solidFill>
                <a:latin typeface="Helvetica" pitchFamily="-80" charset="0"/>
              </a:defRPr>
            </a:lvl4pPr>
            <a:lvl5pPr marL="2057400" indent="-228600" eaLnBrk="0" hangingPunct="0">
              <a:defRPr sz="2400">
                <a:solidFill>
                  <a:schemeClr val="tx1"/>
                </a:solidFill>
                <a:latin typeface="Helvetica" pitchFamily="-80" charset="0"/>
              </a:defRPr>
            </a:lvl5pPr>
            <a:lvl6pPr marL="2514600" indent="-228600" eaLnBrk="0" fontAlgn="base" hangingPunct="0">
              <a:spcBef>
                <a:spcPct val="0"/>
              </a:spcBef>
              <a:spcAft>
                <a:spcPct val="0"/>
              </a:spcAft>
              <a:defRPr sz="2400">
                <a:solidFill>
                  <a:schemeClr val="tx1"/>
                </a:solidFill>
                <a:latin typeface="Helvetica" pitchFamily="-80" charset="0"/>
              </a:defRPr>
            </a:lvl6pPr>
            <a:lvl7pPr marL="2971800" indent="-228600" eaLnBrk="0" fontAlgn="base" hangingPunct="0">
              <a:spcBef>
                <a:spcPct val="0"/>
              </a:spcBef>
              <a:spcAft>
                <a:spcPct val="0"/>
              </a:spcAft>
              <a:defRPr sz="2400">
                <a:solidFill>
                  <a:schemeClr val="tx1"/>
                </a:solidFill>
                <a:latin typeface="Helvetica" pitchFamily="-80" charset="0"/>
              </a:defRPr>
            </a:lvl7pPr>
            <a:lvl8pPr marL="3429000" indent="-228600" eaLnBrk="0" fontAlgn="base" hangingPunct="0">
              <a:spcBef>
                <a:spcPct val="0"/>
              </a:spcBef>
              <a:spcAft>
                <a:spcPct val="0"/>
              </a:spcAft>
              <a:defRPr sz="2400">
                <a:solidFill>
                  <a:schemeClr val="tx1"/>
                </a:solidFill>
                <a:latin typeface="Helvetica" pitchFamily="-80" charset="0"/>
              </a:defRPr>
            </a:lvl8pPr>
            <a:lvl9pPr marL="3886200" indent="-228600" eaLnBrk="0" fontAlgn="base" hangingPunct="0">
              <a:spcBef>
                <a:spcPct val="0"/>
              </a:spcBef>
              <a:spcAft>
                <a:spcPct val="0"/>
              </a:spcAft>
              <a:defRPr sz="2400">
                <a:solidFill>
                  <a:schemeClr val="tx1"/>
                </a:solidFill>
                <a:latin typeface="Helvetica" pitchFamily="-80" charset="0"/>
              </a:defRPr>
            </a:lvl9pPr>
          </a:lstStyle>
          <a:p>
            <a:pPr eaLnBrk="1" hangingPunct="1"/>
            <a:r>
              <a:rPr lang="en-US" altLang="en-US" sz="1400"/>
              <a:t>link</a:t>
            </a:r>
          </a:p>
        </p:txBody>
      </p:sp>
      <p:pic>
        <p:nvPicPr>
          <p:cNvPr id="11291"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390900" y="1963738"/>
            <a:ext cx="12192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92"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170613" y="1963738"/>
            <a:ext cx="12192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93"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238875" y="5006975"/>
            <a:ext cx="12192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94"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802563" y="3441700"/>
            <a:ext cx="12192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95"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27550" y="3552825"/>
            <a:ext cx="12192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96"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171950" y="5429250"/>
            <a:ext cx="12192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4894262" y="238687"/>
            <a:ext cx="3710186" cy="677108"/>
          </a:xfrm>
          <a:prstGeom prst="rect">
            <a:avLst/>
          </a:prstGeom>
          <a:noFill/>
        </p:spPr>
        <p:txBody>
          <a:bodyPr wrap="square" rtlCol="0">
            <a:spAutoFit/>
          </a:bodyPr>
          <a:lstStyle/>
          <a:p>
            <a:r>
              <a:rPr lang="en-GB" sz="1000" dirty="0" smtClean="0"/>
              <a:t>Source: </a:t>
            </a:r>
            <a:r>
              <a:rPr lang="en-GB" sz="1000" dirty="0" smtClean="0">
                <a:hlinkClick r:id="rId4"/>
              </a:rPr>
              <a:t>http</a:t>
            </a:r>
            <a:r>
              <a:rPr lang="en-GB" sz="1000" dirty="0">
                <a:hlinkClick r:id="rId4"/>
              </a:rPr>
              <a:t>://</a:t>
            </a:r>
            <a:r>
              <a:rPr lang="en-GB" sz="1000" dirty="0" smtClean="0">
                <a:hlinkClick r:id="rId4"/>
              </a:rPr>
              <a:t>www.slideshare.net/ITSToronto/linked-data-olita-2013</a:t>
            </a:r>
            <a:r>
              <a:rPr lang="en-GB" sz="1000" dirty="0" smtClean="0"/>
              <a:t> </a:t>
            </a:r>
            <a:endParaRPr lang="en-GB" sz="1000" dirty="0"/>
          </a:p>
          <a:p>
            <a:r>
              <a:rPr lang="en-GB" dirty="0" smtClean="0"/>
              <a:t> </a:t>
            </a:r>
            <a:endParaRPr lang="en-GB" dirty="0"/>
          </a:p>
        </p:txBody>
      </p:sp>
    </p:spTree>
    <p:extLst>
      <p:ext uri="{BB962C8B-B14F-4D97-AF65-F5344CB8AC3E}">
        <p14:creationId xmlns:p14="http://schemas.microsoft.com/office/powerpoint/2010/main" val="362008754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r>
              <a:rPr lang="en-US" altLang="en-US" smtClean="0"/>
              <a:t>Linked Data</a:t>
            </a:r>
          </a:p>
        </p:txBody>
      </p:sp>
      <p:pic>
        <p:nvPicPr>
          <p:cNvPr id="12291"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4600" y="2097088"/>
            <a:ext cx="1000125" cy="1009650"/>
          </a:xfrm>
          <a:prstGeom prst="rect">
            <a:avLst/>
          </a:prstGeom>
          <a:noFill/>
          <a:ln w="222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2"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71600" y="2082800"/>
            <a:ext cx="1066800" cy="1066800"/>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3"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19200" y="5334000"/>
            <a:ext cx="1541463"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4"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077200" y="3349625"/>
            <a:ext cx="865188"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5"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92500" y="5791200"/>
            <a:ext cx="1828800" cy="582613"/>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6"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4600" y="4965700"/>
            <a:ext cx="1000125" cy="1009650"/>
          </a:xfrm>
          <a:prstGeom prst="rect">
            <a:avLst/>
          </a:prstGeom>
          <a:noFill/>
          <a:ln w="222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7" name="Picture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72000" y="3424238"/>
            <a:ext cx="1103313" cy="1296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2298" name="Straight Arrow Connector 6"/>
          <p:cNvCxnSpPr>
            <a:cxnSpLocks noChangeShapeType="1"/>
          </p:cNvCxnSpPr>
          <p:nvPr/>
        </p:nvCxnSpPr>
        <p:spPr bwMode="auto">
          <a:xfrm>
            <a:off x="7467600" y="2616200"/>
            <a:ext cx="762000" cy="584200"/>
          </a:xfrm>
          <a:prstGeom prst="straightConnector1">
            <a:avLst/>
          </a:prstGeom>
          <a:noFill/>
          <a:ln w="19050" algn="ctr">
            <a:solidFill>
              <a:schemeClr val="tx1"/>
            </a:solidFill>
            <a:miter lim="800000"/>
            <a:headEnd/>
            <a:tailEnd type="arrow" w="med" len="med"/>
          </a:ln>
          <a:extLst>
            <a:ext uri="{909E8E84-426E-40DD-AFC4-6F175D3DCCD1}">
              <a14:hiddenFill xmlns:a14="http://schemas.microsoft.com/office/drawing/2010/main">
                <a:noFill/>
              </a14:hiddenFill>
            </a:ext>
          </a:extLst>
        </p:spPr>
      </p:cxnSp>
      <p:cxnSp>
        <p:nvCxnSpPr>
          <p:cNvPr id="12299" name="Straight Arrow Connector 14"/>
          <p:cNvCxnSpPr>
            <a:cxnSpLocks noChangeShapeType="1"/>
          </p:cNvCxnSpPr>
          <p:nvPr/>
        </p:nvCxnSpPr>
        <p:spPr bwMode="auto">
          <a:xfrm flipV="1">
            <a:off x="7458075" y="4876800"/>
            <a:ext cx="762000" cy="647700"/>
          </a:xfrm>
          <a:prstGeom prst="straightConnector1">
            <a:avLst/>
          </a:prstGeom>
          <a:noFill/>
          <a:ln w="19050" algn="ctr">
            <a:solidFill>
              <a:schemeClr val="tx1"/>
            </a:solidFill>
            <a:miter lim="800000"/>
            <a:headEnd/>
            <a:tailEnd type="arrow" w="med" len="med"/>
          </a:ln>
          <a:extLst>
            <a:ext uri="{909E8E84-426E-40DD-AFC4-6F175D3DCCD1}">
              <a14:hiddenFill xmlns:a14="http://schemas.microsoft.com/office/drawing/2010/main">
                <a:noFill/>
              </a14:hiddenFill>
            </a:ext>
          </a:extLst>
        </p:spPr>
      </p:cxnSp>
      <p:sp>
        <p:nvSpPr>
          <p:cNvPr id="12300" name="TextBox 8"/>
          <p:cNvSpPr txBox="1">
            <a:spLocks noChangeArrowheads="1"/>
          </p:cNvSpPr>
          <p:nvPr/>
        </p:nvSpPr>
        <p:spPr bwMode="auto">
          <a:xfrm>
            <a:off x="7772400" y="2511425"/>
            <a:ext cx="9604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Helvetica" pitchFamily="-80" charset="0"/>
              </a:defRPr>
            </a:lvl1pPr>
            <a:lvl2pPr marL="742950" indent="-285750" eaLnBrk="0" hangingPunct="0">
              <a:defRPr sz="2400">
                <a:solidFill>
                  <a:schemeClr val="tx1"/>
                </a:solidFill>
                <a:latin typeface="Helvetica" pitchFamily="-80" charset="0"/>
              </a:defRPr>
            </a:lvl2pPr>
            <a:lvl3pPr marL="1143000" indent="-228600" eaLnBrk="0" hangingPunct="0">
              <a:defRPr sz="2400">
                <a:solidFill>
                  <a:schemeClr val="tx1"/>
                </a:solidFill>
                <a:latin typeface="Helvetica" pitchFamily="-80" charset="0"/>
              </a:defRPr>
            </a:lvl3pPr>
            <a:lvl4pPr marL="1600200" indent="-228600" eaLnBrk="0" hangingPunct="0">
              <a:defRPr sz="2400">
                <a:solidFill>
                  <a:schemeClr val="tx1"/>
                </a:solidFill>
                <a:latin typeface="Helvetica" pitchFamily="-80" charset="0"/>
              </a:defRPr>
            </a:lvl4pPr>
            <a:lvl5pPr marL="2057400" indent="-228600" eaLnBrk="0" hangingPunct="0">
              <a:defRPr sz="2400">
                <a:solidFill>
                  <a:schemeClr val="tx1"/>
                </a:solidFill>
                <a:latin typeface="Helvetica" pitchFamily="-80" charset="0"/>
              </a:defRPr>
            </a:lvl5pPr>
            <a:lvl6pPr marL="2514600" indent="-228600" eaLnBrk="0" fontAlgn="base" hangingPunct="0">
              <a:spcBef>
                <a:spcPct val="0"/>
              </a:spcBef>
              <a:spcAft>
                <a:spcPct val="0"/>
              </a:spcAft>
              <a:defRPr sz="2400">
                <a:solidFill>
                  <a:schemeClr val="tx1"/>
                </a:solidFill>
                <a:latin typeface="Helvetica" pitchFamily="-80" charset="0"/>
              </a:defRPr>
            </a:lvl6pPr>
            <a:lvl7pPr marL="2971800" indent="-228600" eaLnBrk="0" fontAlgn="base" hangingPunct="0">
              <a:spcBef>
                <a:spcPct val="0"/>
              </a:spcBef>
              <a:spcAft>
                <a:spcPct val="0"/>
              </a:spcAft>
              <a:defRPr sz="2400">
                <a:solidFill>
                  <a:schemeClr val="tx1"/>
                </a:solidFill>
                <a:latin typeface="Helvetica" pitchFamily="-80" charset="0"/>
              </a:defRPr>
            </a:lvl7pPr>
            <a:lvl8pPr marL="3429000" indent="-228600" eaLnBrk="0" fontAlgn="base" hangingPunct="0">
              <a:spcBef>
                <a:spcPct val="0"/>
              </a:spcBef>
              <a:spcAft>
                <a:spcPct val="0"/>
              </a:spcAft>
              <a:defRPr sz="2400">
                <a:solidFill>
                  <a:schemeClr val="tx1"/>
                </a:solidFill>
                <a:latin typeface="Helvetica" pitchFamily="-80" charset="0"/>
              </a:defRPr>
            </a:lvl8pPr>
            <a:lvl9pPr marL="3886200" indent="-228600" eaLnBrk="0" fontAlgn="base" hangingPunct="0">
              <a:spcBef>
                <a:spcPct val="0"/>
              </a:spcBef>
              <a:spcAft>
                <a:spcPct val="0"/>
              </a:spcAft>
              <a:defRPr sz="2400">
                <a:solidFill>
                  <a:schemeClr val="tx1"/>
                </a:solidFill>
                <a:latin typeface="Helvetica" pitchFamily="-80" charset="0"/>
              </a:defRPr>
            </a:lvl9pPr>
          </a:lstStyle>
          <a:p>
            <a:pPr eaLnBrk="1" hangingPunct="1"/>
            <a:r>
              <a:rPr lang="en-US" altLang="en-US" sz="1400"/>
              <a:t>works_for</a:t>
            </a:r>
          </a:p>
        </p:txBody>
      </p:sp>
      <p:sp>
        <p:nvSpPr>
          <p:cNvPr id="12301" name="TextBox 17"/>
          <p:cNvSpPr txBox="1">
            <a:spLocks noChangeArrowheads="1"/>
          </p:cNvSpPr>
          <p:nvPr/>
        </p:nvSpPr>
        <p:spPr bwMode="auto">
          <a:xfrm>
            <a:off x="7772400" y="5254625"/>
            <a:ext cx="9604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Helvetica" pitchFamily="-80" charset="0"/>
              </a:defRPr>
            </a:lvl1pPr>
            <a:lvl2pPr marL="742950" indent="-285750" eaLnBrk="0" hangingPunct="0">
              <a:defRPr sz="2400">
                <a:solidFill>
                  <a:schemeClr val="tx1"/>
                </a:solidFill>
                <a:latin typeface="Helvetica" pitchFamily="-80" charset="0"/>
              </a:defRPr>
            </a:lvl2pPr>
            <a:lvl3pPr marL="1143000" indent="-228600" eaLnBrk="0" hangingPunct="0">
              <a:defRPr sz="2400">
                <a:solidFill>
                  <a:schemeClr val="tx1"/>
                </a:solidFill>
                <a:latin typeface="Helvetica" pitchFamily="-80" charset="0"/>
              </a:defRPr>
            </a:lvl3pPr>
            <a:lvl4pPr marL="1600200" indent="-228600" eaLnBrk="0" hangingPunct="0">
              <a:defRPr sz="2400">
                <a:solidFill>
                  <a:schemeClr val="tx1"/>
                </a:solidFill>
                <a:latin typeface="Helvetica" pitchFamily="-80" charset="0"/>
              </a:defRPr>
            </a:lvl4pPr>
            <a:lvl5pPr marL="2057400" indent="-228600" eaLnBrk="0" hangingPunct="0">
              <a:defRPr sz="2400">
                <a:solidFill>
                  <a:schemeClr val="tx1"/>
                </a:solidFill>
                <a:latin typeface="Helvetica" pitchFamily="-80" charset="0"/>
              </a:defRPr>
            </a:lvl5pPr>
            <a:lvl6pPr marL="2514600" indent="-228600" eaLnBrk="0" fontAlgn="base" hangingPunct="0">
              <a:spcBef>
                <a:spcPct val="0"/>
              </a:spcBef>
              <a:spcAft>
                <a:spcPct val="0"/>
              </a:spcAft>
              <a:defRPr sz="2400">
                <a:solidFill>
                  <a:schemeClr val="tx1"/>
                </a:solidFill>
                <a:latin typeface="Helvetica" pitchFamily="-80" charset="0"/>
              </a:defRPr>
            </a:lvl6pPr>
            <a:lvl7pPr marL="2971800" indent="-228600" eaLnBrk="0" fontAlgn="base" hangingPunct="0">
              <a:spcBef>
                <a:spcPct val="0"/>
              </a:spcBef>
              <a:spcAft>
                <a:spcPct val="0"/>
              </a:spcAft>
              <a:defRPr sz="2400">
                <a:solidFill>
                  <a:schemeClr val="tx1"/>
                </a:solidFill>
                <a:latin typeface="Helvetica" pitchFamily="-80" charset="0"/>
              </a:defRPr>
            </a:lvl7pPr>
            <a:lvl8pPr marL="3429000" indent="-228600" eaLnBrk="0" fontAlgn="base" hangingPunct="0">
              <a:spcBef>
                <a:spcPct val="0"/>
              </a:spcBef>
              <a:spcAft>
                <a:spcPct val="0"/>
              </a:spcAft>
              <a:defRPr sz="2400">
                <a:solidFill>
                  <a:schemeClr val="tx1"/>
                </a:solidFill>
                <a:latin typeface="Helvetica" pitchFamily="-80" charset="0"/>
              </a:defRPr>
            </a:lvl8pPr>
            <a:lvl9pPr marL="3886200" indent="-228600" eaLnBrk="0" fontAlgn="base" hangingPunct="0">
              <a:spcBef>
                <a:spcPct val="0"/>
              </a:spcBef>
              <a:spcAft>
                <a:spcPct val="0"/>
              </a:spcAft>
              <a:defRPr sz="2400">
                <a:solidFill>
                  <a:schemeClr val="tx1"/>
                </a:solidFill>
                <a:latin typeface="Helvetica" pitchFamily="-80" charset="0"/>
              </a:defRPr>
            </a:lvl9pPr>
          </a:lstStyle>
          <a:p>
            <a:pPr eaLnBrk="1" hangingPunct="1"/>
            <a:r>
              <a:rPr lang="en-US" altLang="en-US" sz="1400"/>
              <a:t>works_for</a:t>
            </a:r>
          </a:p>
        </p:txBody>
      </p:sp>
      <p:cxnSp>
        <p:nvCxnSpPr>
          <p:cNvPr id="12302" name="Straight Arrow Connector 18"/>
          <p:cNvCxnSpPr>
            <a:cxnSpLocks noChangeShapeType="1"/>
          </p:cNvCxnSpPr>
          <p:nvPr/>
        </p:nvCxnSpPr>
        <p:spPr bwMode="auto">
          <a:xfrm flipH="1">
            <a:off x="5334000" y="2665413"/>
            <a:ext cx="838200" cy="684212"/>
          </a:xfrm>
          <a:prstGeom prst="straightConnector1">
            <a:avLst/>
          </a:prstGeom>
          <a:noFill/>
          <a:ln w="19050" algn="ctr">
            <a:solidFill>
              <a:schemeClr val="tx1"/>
            </a:solidFill>
            <a:miter lim="800000"/>
            <a:headEnd/>
            <a:tailEnd type="arrow" w="med" len="med"/>
          </a:ln>
          <a:extLst>
            <a:ext uri="{909E8E84-426E-40DD-AFC4-6F175D3DCCD1}">
              <a14:hiddenFill xmlns:a14="http://schemas.microsoft.com/office/drawing/2010/main">
                <a:noFill/>
              </a14:hiddenFill>
            </a:ext>
          </a:extLst>
        </p:spPr>
      </p:cxnSp>
      <p:cxnSp>
        <p:nvCxnSpPr>
          <p:cNvPr id="12303" name="Straight Arrow Connector 21"/>
          <p:cNvCxnSpPr>
            <a:cxnSpLocks noChangeShapeType="1"/>
          </p:cNvCxnSpPr>
          <p:nvPr/>
        </p:nvCxnSpPr>
        <p:spPr bwMode="auto">
          <a:xfrm flipH="1" flipV="1">
            <a:off x="5334000" y="4800600"/>
            <a:ext cx="803275" cy="661988"/>
          </a:xfrm>
          <a:prstGeom prst="straightConnector1">
            <a:avLst/>
          </a:prstGeom>
          <a:noFill/>
          <a:ln w="19050" algn="ctr">
            <a:solidFill>
              <a:schemeClr val="tx1"/>
            </a:solidFill>
            <a:miter lim="800000"/>
            <a:headEnd/>
            <a:tailEnd type="arrow" w="med" len="med"/>
          </a:ln>
          <a:extLst>
            <a:ext uri="{909E8E84-426E-40DD-AFC4-6F175D3DCCD1}">
              <a14:hiddenFill xmlns:a14="http://schemas.microsoft.com/office/drawing/2010/main">
                <a:noFill/>
              </a14:hiddenFill>
            </a:ext>
          </a:extLst>
        </p:spPr>
      </p:cxnSp>
      <p:sp>
        <p:nvSpPr>
          <p:cNvPr id="12304" name="TextBox 23"/>
          <p:cNvSpPr txBox="1">
            <a:spLocks noChangeArrowheads="1"/>
          </p:cNvSpPr>
          <p:nvPr/>
        </p:nvSpPr>
        <p:spPr bwMode="auto">
          <a:xfrm>
            <a:off x="4876800" y="2743200"/>
            <a:ext cx="8905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Helvetica" pitchFamily="-80" charset="0"/>
              </a:defRPr>
            </a:lvl1pPr>
            <a:lvl2pPr marL="742950" indent="-285750" eaLnBrk="0" hangingPunct="0">
              <a:defRPr sz="2400">
                <a:solidFill>
                  <a:schemeClr val="tx1"/>
                </a:solidFill>
                <a:latin typeface="Helvetica" pitchFamily="-80" charset="0"/>
              </a:defRPr>
            </a:lvl2pPr>
            <a:lvl3pPr marL="1143000" indent="-228600" eaLnBrk="0" hangingPunct="0">
              <a:defRPr sz="2400">
                <a:solidFill>
                  <a:schemeClr val="tx1"/>
                </a:solidFill>
                <a:latin typeface="Helvetica" pitchFamily="-80" charset="0"/>
              </a:defRPr>
            </a:lvl3pPr>
            <a:lvl4pPr marL="1600200" indent="-228600" eaLnBrk="0" hangingPunct="0">
              <a:defRPr sz="2400">
                <a:solidFill>
                  <a:schemeClr val="tx1"/>
                </a:solidFill>
                <a:latin typeface="Helvetica" pitchFamily="-80" charset="0"/>
              </a:defRPr>
            </a:lvl4pPr>
            <a:lvl5pPr marL="2057400" indent="-228600" eaLnBrk="0" hangingPunct="0">
              <a:defRPr sz="2400">
                <a:solidFill>
                  <a:schemeClr val="tx1"/>
                </a:solidFill>
                <a:latin typeface="Helvetica" pitchFamily="-80" charset="0"/>
              </a:defRPr>
            </a:lvl5pPr>
            <a:lvl6pPr marL="2514600" indent="-228600" eaLnBrk="0" fontAlgn="base" hangingPunct="0">
              <a:spcBef>
                <a:spcPct val="0"/>
              </a:spcBef>
              <a:spcAft>
                <a:spcPct val="0"/>
              </a:spcAft>
              <a:defRPr sz="2400">
                <a:solidFill>
                  <a:schemeClr val="tx1"/>
                </a:solidFill>
                <a:latin typeface="Helvetica" pitchFamily="-80" charset="0"/>
              </a:defRPr>
            </a:lvl6pPr>
            <a:lvl7pPr marL="2971800" indent="-228600" eaLnBrk="0" fontAlgn="base" hangingPunct="0">
              <a:spcBef>
                <a:spcPct val="0"/>
              </a:spcBef>
              <a:spcAft>
                <a:spcPct val="0"/>
              </a:spcAft>
              <a:defRPr sz="2400">
                <a:solidFill>
                  <a:schemeClr val="tx1"/>
                </a:solidFill>
                <a:latin typeface="Helvetica" pitchFamily="-80" charset="0"/>
              </a:defRPr>
            </a:lvl7pPr>
            <a:lvl8pPr marL="3429000" indent="-228600" eaLnBrk="0" fontAlgn="base" hangingPunct="0">
              <a:spcBef>
                <a:spcPct val="0"/>
              </a:spcBef>
              <a:spcAft>
                <a:spcPct val="0"/>
              </a:spcAft>
              <a:defRPr sz="2400">
                <a:solidFill>
                  <a:schemeClr val="tx1"/>
                </a:solidFill>
                <a:latin typeface="Helvetica" pitchFamily="-80" charset="0"/>
              </a:defRPr>
            </a:lvl8pPr>
            <a:lvl9pPr marL="3886200" indent="-228600" eaLnBrk="0" fontAlgn="base" hangingPunct="0">
              <a:spcBef>
                <a:spcPct val="0"/>
              </a:spcBef>
              <a:spcAft>
                <a:spcPct val="0"/>
              </a:spcAft>
              <a:defRPr sz="2400">
                <a:solidFill>
                  <a:schemeClr val="tx1"/>
                </a:solidFill>
                <a:latin typeface="Helvetica" pitchFamily="-80" charset="0"/>
              </a:defRPr>
            </a:lvl9pPr>
          </a:lstStyle>
          <a:p>
            <a:pPr eaLnBrk="1" hangingPunct="1"/>
            <a:r>
              <a:rPr lang="en-US" altLang="en-US" sz="1400"/>
              <a:t>authored</a:t>
            </a:r>
          </a:p>
        </p:txBody>
      </p:sp>
      <p:sp>
        <p:nvSpPr>
          <p:cNvPr id="12305" name="TextBox 24"/>
          <p:cNvSpPr txBox="1">
            <a:spLocks noChangeArrowheads="1"/>
          </p:cNvSpPr>
          <p:nvPr/>
        </p:nvSpPr>
        <p:spPr bwMode="auto">
          <a:xfrm>
            <a:off x="4953000" y="5330825"/>
            <a:ext cx="8905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Helvetica" pitchFamily="-80" charset="0"/>
              </a:defRPr>
            </a:lvl1pPr>
            <a:lvl2pPr marL="742950" indent="-285750" eaLnBrk="0" hangingPunct="0">
              <a:defRPr sz="2400">
                <a:solidFill>
                  <a:schemeClr val="tx1"/>
                </a:solidFill>
                <a:latin typeface="Helvetica" pitchFamily="-80" charset="0"/>
              </a:defRPr>
            </a:lvl2pPr>
            <a:lvl3pPr marL="1143000" indent="-228600" eaLnBrk="0" hangingPunct="0">
              <a:defRPr sz="2400">
                <a:solidFill>
                  <a:schemeClr val="tx1"/>
                </a:solidFill>
                <a:latin typeface="Helvetica" pitchFamily="-80" charset="0"/>
              </a:defRPr>
            </a:lvl3pPr>
            <a:lvl4pPr marL="1600200" indent="-228600" eaLnBrk="0" hangingPunct="0">
              <a:defRPr sz="2400">
                <a:solidFill>
                  <a:schemeClr val="tx1"/>
                </a:solidFill>
                <a:latin typeface="Helvetica" pitchFamily="-80" charset="0"/>
              </a:defRPr>
            </a:lvl4pPr>
            <a:lvl5pPr marL="2057400" indent="-228600" eaLnBrk="0" hangingPunct="0">
              <a:defRPr sz="2400">
                <a:solidFill>
                  <a:schemeClr val="tx1"/>
                </a:solidFill>
                <a:latin typeface="Helvetica" pitchFamily="-80" charset="0"/>
              </a:defRPr>
            </a:lvl5pPr>
            <a:lvl6pPr marL="2514600" indent="-228600" eaLnBrk="0" fontAlgn="base" hangingPunct="0">
              <a:spcBef>
                <a:spcPct val="0"/>
              </a:spcBef>
              <a:spcAft>
                <a:spcPct val="0"/>
              </a:spcAft>
              <a:defRPr sz="2400">
                <a:solidFill>
                  <a:schemeClr val="tx1"/>
                </a:solidFill>
                <a:latin typeface="Helvetica" pitchFamily="-80" charset="0"/>
              </a:defRPr>
            </a:lvl6pPr>
            <a:lvl7pPr marL="2971800" indent="-228600" eaLnBrk="0" fontAlgn="base" hangingPunct="0">
              <a:spcBef>
                <a:spcPct val="0"/>
              </a:spcBef>
              <a:spcAft>
                <a:spcPct val="0"/>
              </a:spcAft>
              <a:defRPr sz="2400">
                <a:solidFill>
                  <a:schemeClr val="tx1"/>
                </a:solidFill>
                <a:latin typeface="Helvetica" pitchFamily="-80" charset="0"/>
              </a:defRPr>
            </a:lvl7pPr>
            <a:lvl8pPr marL="3429000" indent="-228600" eaLnBrk="0" fontAlgn="base" hangingPunct="0">
              <a:spcBef>
                <a:spcPct val="0"/>
              </a:spcBef>
              <a:spcAft>
                <a:spcPct val="0"/>
              </a:spcAft>
              <a:defRPr sz="2400">
                <a:solidFill>
                  <a:schemeClr val="tx1"/>
                </a:solidFill>
                <a:latin typeface="Helvetica" pitchFamily="-80" charset="0"/>
              </a:defRPr>
            </a:lvl8pPr>
            <a:lvl9pPr marL="3886200" indent="-228600" eaLnBrk="0" fontAlgn="base" hangingPunct="0">
              <a:spcBef>
                <a:spcPct val="0"/>
              </a:spcBef>
              <a:spcAft>
                <a:spcPct val="0"/>
              </a:spcAft>
              <a:defRPr sz="2400">
                <a:solidFill>
                  <a:schemeClr val="tx1"/>
                </a:solidFill>
                <a:latin typeface="Helvetica" pitchFamily="-80" charset="0"/>
              </a:defRPr>
            </a:lvl9pPr>
          </a:lstStyle>
          <a:p>
            <a:pPr eaLnBrk="1" hangingPunct="1"/>
            <a:r>
              <a:rPr lang="en-US" altLang="en-US" sz="1400"/>
              <a:t>authored</a:t>
            </a:r>
          </a:p>
        </p:txBody>
      </p:sp>
      <p:cxnSp>
        <p:nvCxnSpPr>
          <p:cNvPr id="12306" name="Straight Arrow Connector 25"/>
          <p:cNvCxnSpPr>
            <a:cxnSpLocks noChangeShapeType="1"/>
          </p:cNvCxnSpPr>
          <p:nvPr/>
        </p:nvCxnSpPr>
        <p:spPr bwMode="auto">
          <a:xfrm flipH="1">
            <a:off x="2590800" y="4252913"/>
            <a:ext cx="1828800" cy="0"/>
          </a:xfrm>
          <a:prstGeom prst="straightConnector1">
            <a:avLst/>
          </a:prstGeom>
          <a:noFill/>
          <a:ln w="19050" algn="ctr">
            <a:solidFill>
              <a:schemeClr val="tx1"/>
            </a:solidFill>
            <a:miter lim="800000"/>
            <a:headEnd/>
            <a:tailEnd type="arrow" w="med" len="med"/>
          </a:ln>
          <a:extLst>
            <a:ext uri="{909E8E84-426E-40DD-AFC4-6F175D3DCCD1}">
              <a14:hiddenFill xmlns:a14="http://schemas.microsoft.com/office/drawing/2010/main">
                <a:noFill/>
              </a14:hiddenFill>
            </a:ext>
          </a:extLst>
        </p:spPr>
      </p:cxnSp>
      <p:cxnSp>
        <p:nvCxnSpPr>
          <p:cNvPr id="12307" name="Straight Arrow Connector 28"/>
          <p:cNvCxnSpPr>
            <a:cxnSpLocks noChangeShapeType="1"/>
          </p:cNvCxnSpPr>
          <p:nvPr/>
        </p:nvCxnSpPr>
        <p:spPr bwMode="auto">
          <a:xfrm flipH="1">
            <a:off x="1905000" y="4760913"/>
            <a:ext cx="0" cy="649287"/>
          </a:xfrm>
          <a:prstGeom prst="straightConnector1">
            <a:avLst/>
          </a:prstGeom>
          <a:noFill/>
          <a:ln w="19050" algn="ctr">
            <a:solidFill>
              <a:schemeClr val="tx1"/>
            </a:solidFill>
            <a:miter lim="800000"/>
            <a:headEnd/>
            <a:tailEnd type="arrow" w="med" len="med"/>
          </a:ln>
          <a:extLst>
            <a:ext uri="{909E8E84-426E-40DD-AFC4-6F175D3DCCD1}">
              <a14:hiddenFill xmlns:a14="http://schemas.microsoft.com/office/drawing/2010/main">
                <a:noFill/>
              </a14:hiddenFill>
            </a:ext>
          </a:extLst>
        </p:spPr>
      </p:cxnSp>
      <p:cxnSp>
        <p:nvCxnSpPr>
          <p:cNvPr id="12308" name="Straight Arrow Connector 31"/>
          <p:cNvCxnSpPr>
            <a:cxnSpLocks noChangeShapeType="1"/>
          </p:cNvCxnSpPr>
          <p:nvPr/>
        </p:nvCxnSpPr>
        <p:spPr bwMode="auto">
          <a:xfrm flipV="1">
            <a:off x="1905000" y="3200400"/>
            <a:ext cx="0" cy="611188"/>
          </a:xfrm>
          <a:prstGeom prst="straightConnector1">
            <a:avLst/>
          </a:prstGeom>
          <a:noFill/>
          <a:ln w="19050" algn="ctr">
            <a:solidFill>
              <a:schemeClr val="tx1"/>
            </a:solidFill>
            <a:miter lim="800000"/>
            <a:headEnd/>
            <a:tailEnd type="arrow" w="med" len="med"/>
          </a:ln>
          <a:extLst>
            <a:ext uri="{909E8E84-426E-40DD-AFC4-6F175D3DCCD1}">
              <a14:hiddenFill xmlns:a14="http://schemas.microsoft.com/office/drawing/2010/main">
                <a:noFill/>
              </a14:hiddenFill>
            </a:ext>
          </a:extLst>
        </p:spPr>
      </p:cxnSp>
      <p:sp>
        <p:nvSpPr>
          <p:cNvPr id="12309" name="TextBox 34"/>
          <p:cNvSpPr txBox="1">
            <a:spLocks noChangeArrowheads="1"/>
          </p:cNvSpPr>
          <p:nvPr/>
        </p:nvSpPr>
        <p:spPr bwMode="auto">
          <a:xfrm>
            <a:off x="904875" y="3352800"/>
            <a:ext cx="10001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Helvetica" pitchFamily="-80" charset="0"/>
              </a:defRPr>
            </a:lvl1pPr>
            <a:lvl2pPr marL="742950" indent="-285750" eaLnBrk="0" hangingPunct="0">
              <a:defRPr sz="2400">
                <a:solidFill>
                  <a:schemeClr val="tx1"/>
                </a:solidFill>
                <a:latin typeface="Helvetica" pitchFamily="-80" charset="0"/>
              </a:defRPr>
            </a:lvl2pPr>
            <a:lvl3pPr marL="1143000" indent="-228600" eaLnBrk="0" hangingPunct="0">
              <a:defRPr sz="2400">
                <a:solidFill>
                  <a:schemeClr val="tx1"/>
                </a:solidFill>
                <a:latin typeface="Helvetica" pitchFamily="-80" charset="0"/>
              </a:defRPr>
            </a:lvl3pPr>
            <a:lvl4pPr marL="1600200" indent="-228600" eaLnBrk="0" hangingPunct="0">
              <a:defRPr sz="2400">
                <a:solidFill>
                  <a:schemeClr val="tx1"/>
                </a:solidFill>
                <a:latin typeface="Helvetica" pitchFamily="-80" charset="0"/>
              </a:defRPr>
            </a:lvl4pPr>
            <a:lvl5pPr marL="2057400" indent="-228600" eaLnBrk="0" hangingPunct="0">
              <a:defRPr sz="2400">
                <a:solidFill>
                  <a:schemeClr val="tx1"/>
                </a:solidFill>
                <a:latin typeface="Helvetica" pitchFamily="-80" charset="0"/>
              </a:defRPr>
            </a:lvl5pPr>
            <a:lvl6pPr marL="2514600" indent="-228600" eaLnBrk="0" fontAlgn="base" hangingPunct="0">
              <a:spcBef>
                <a:spcPct val="0"/>
              </a:spcBef>
              <a:spcAft>
                <a:spcPct val="0"/>
              </a:spcAft>
              <a:defRPr sz="2400">
                <a:solidFill>
                  <a:schemeClr val="tx1"/>
                </a:solidFill>
                <a:latin typeface="Helvetica" pitchFamily="-80" charset="0"/>
              </a:defRPr>
            </a:lvl6pPr>
            <a:lvl7pPr marL="2971800" indent="-228600" eaLnBrk="0" fontAlgn="base" hangingPunct="0">
              <a:spcBef>
                <a:spcPct val="0"/>
              </a:spcBef>
              <a:spcAft>
                <a:spcPct val="0"/>
              </a:spcAft>
              <a:defRPr sz="2400">
                <a:solidFill>
                  <a:schemeClr val="tx1"/>
                </a:solidFill>
                <a:latin typeface="Helvetica" pitchFamily="-80" charset="0"/>
              </a:defRPr>
            </a:lvl7pPr>
            <a:lvl8pPr marL="3429000" indent="-228600" eaLnBrk="0" fontAlgn="base" hangingPunct="0">
              <a:spcBef>
                <a:spcPct val="0"/>
              </a:spcBef>
              <a:spcAft>
                <a:spcPct val="0"/>
              </a:spcAft>
              <a:defRPr sz="2400">
                <a:solidFill>
                  <a:schemeClr val="tx1"/>
                </a:solidFill>
                <a:latin typeface="Helvetica" pitchFamily="-80" charset="0"/>
              </a:defRPr>
            </a:lvl8pPr>
            <a:lvl9pPr marL="3886200" indent="-228600" eaLnBrk="0" fontAlgn="base" hangingPunct="0">
              <a:spcBef>
                <a:spcPct val="0"/>
              </a:spcBef>
              <a:spcAft>
                <a:spcPct val="0"/>
              </a:spcAft>
              <a:defRPr sz="2400">
                <a:solidFill>
                  <a:schemeClr val="tx1"/>
                </a:solidFill>
                <a:latin typeface="Helvetica" pitchFamily="-80" charset="0"/>
              </a:defRPr>
            </a:lvl9pPr>
          </a:lstStyle>
          <a:p>
            <a:pPr eaLnBrk="1" hangingPunct="1"/>
            <a:r>
              <a:rPr lang="en-US" altLang="en-US" sz="1400"/>
              <a:t>located_in</a:t>
            </a:r>
          </a:p>
        </p:txBody>
      </p:sp>
      <p:cxnSp>
        <p:nvCxnSpPr>
          <p:cNvPr id="12310" name="Straight Arrow Connector 35"/>
          <p:cNvCxnSpPr>
            <a:cxnSpLocks noChangeShapeType="1"/>
          </p:cNvCxnSpPr>
          <p:nvPr/>
        </p:nvCxnSpPr>
        <p:spPr bwMode="auto">
          <a:xfrm>
            <a:off x="2514600" y="4721225"/>
            <a:ext cx="1752600" cy="993775"/>
          </a:xfrm>
          <a:prstGeom prst="straightConnector1">
            <a:avLst/>
          </a:prstGeom>
          <a:noFill/>
          <a:ln w="19050" algn="ctr">
            <a:solidFill>
              <a:schemeClr val="tx1"/>
            </a:solidFill>
            <a:miter lim="800000"/>
            <a:headEnd/>
            <a:tailEnd type="arrow" w="med" len="med"/>
          </a:ln>
          <a:extLst>
            <a:ext uri="{909E8E84-426E-40DD-AFC4-6F175D3DCCD1}">
              <a14:hiddenFill xmlns:a14="http://schemas.microsoft.com/office/drawing/2010/main">
                <a:noFill/>
              </a14:hiddenFill>
            </a:ext>
          </a:extLst>
        </p:spPr>
      </p:cxnSp>
      <p:sp>
        <p:nvSpPr>
          <p:cNvPr id="12311" name="TextBox 37"/>
          <p:cNvSpPr txBox="1">
            <a:spLocks noChangeArrowheads="1"/>
          </p:cNvSpPr>
          <p:nvPr/>
        </p:nvSpPr>
        <p:spPr bwMode="auto">
          <a:xfrm>
            <a:off x="3333750" y="4949825"/>
            <a:ext cx="10096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Helvetica" pitchFamily="-80" charset="0"/>
              </a:defRPr>
            </a:lvl1pPr>
            <a:lvl2pPr marL="742950" indent="-285750" eaLnBrk="0" hangingPunct="0">
              <a:defRPr sz="2400">
                <a:solidFill>
                  <a:schemeClr val="tx1"/>
                </a:solidFill>
                <a:latin typeface="Helvetica" pitchFamily="-80" charset="0"/>
              </a:defRPr>
            </a:lvl2pPr>
            <a:lvl3pPr marL="1143000" indent="-228600" eaLnBrk="0" hangingPunct="0">
              <a:defRPr sz="2400">
                <a:solidFill>
                  <a:schemeClr val="tx1"/>
                </a:solidFill>
                <a:latin typeface="Helvetica" pitchFamily="-80" charset="0"/>
              </a:defRPr>
            </a:lvl3pPr>
            <a:lvl4pPr marL="1600200" indent="-228600" eaLnBrk="0" hangingPunct="0">
              <a:defRPr sz="2400">
                <a:solidFill>
                  <a:schemeClr val="tx1"/>
                </a:solidFill>
                <a:latin typeface="Helvetica" pitchFamily="-80" charset="0"/>
              </a:defRPr>
            </a:lvl4pPr>
            <a:lvl5pPr marL="2057400" indent="-228600" eaLnBrk="0" hangingPunct="0">
              <a:defRPr sz="2400">
                <a:solidFill>
                  <a:schemeClr val="tx1"/>
                </a:solidFill>
                <a:latin typeface="Helvetica" pitchFamily="-80" charset="0"/>
              </a:defRPr>
            </a:lvl5pPr>
            <a:lvl6pPr marL="2514600" indent="-228600" eaLnBrk="0" fontAlgn="base" hangingPunct="0">
              <a:spcBef>
                <a:spcPct val="0"/>
              </a:spcBef>
              <a:spcAft>
                <a:spcPct val="0"/>
              </a:spcAft>
              <a:defRPr sz="2400">
                <a:solidFill>
                  <a:schemeClr val="tx1"/>
                </a:solidFill>
                <a:latin typeface="Helvetica" pitchFamily="-80" charset="0"/>
              </a:defRPr>
            </a:lvl6pPr>
            <a:lvl7pPr marL="2971800" indent="-228600" eaLnBrk="0" fontAlgn="base" hangingPunct="0">
              <a:spcBef>
                <a:spcPct val="0"/>
              </a:spcBef>
              <a:spcAft>
                <a:spcPct val="0"/>
              </a:spcAft>
              <a:defRPr sz="2400">
                <a:solidFill>
                  <a:schemeClr val="tx1"/>
                </a:solidFill>
                <a:latin typeface="Helvetica" pitchFamily="-80" charset="0"/>
              </a:defRPr>
            </a:lvl7pPr>
            <a:lvl8pPr marL="3429000" indent="-228600" eaLnBrk="0" fontAlgn="base" hangingPunct="0">
              <a:spcBef>
                <a:spcPct val="0"/>
              </a:spcBef>
              <a:spcAft>
                <a:spcPct val="0"/>
              </a:spcAft>
              <a:defRPr sz="2400">
                <a:solidFill>
                  <a:schemeClr val="tx1"/>
                </a:solidFill>
                <a:latin typeface="Helvetica" pitchFamily="-80" charset="0"/>
              </a:defRPr>
            </a:lvl8pPr>
            <a:lvl9pPr marL="3886200" indent="-228600" eaLnBrk="0" fontAlgn="base" hangingPunct="0">
              <a:spcBef>
                <a:spcPct val="0"/>
              </a:spcBef>
              <a:spcAft>
                <a:spcPct val="0"/>
              </a:spcAft>
              <a:defRPr sz="2400">
                <a:solidFill>
                  <a:schemeClr val="tx1"/>
                </a:solidFill>
                <a:latin typeface="Helvetica" pitchFamily="-80" charset="0"/>
              </a:defRPr>
            </a:lvl9pPr>
          </a:lstStyle>
          <a:p>
            <a:pPr eaLnBrk="1" hangingPunct="1"/>
            <a:r>
              <a:rPr lang="en-US" altLang="en-US" sz="1400"/>
              <a:t>hosted_by</a:t>
            </a:r>
          </a:p>
        </p:txBody>
      </p:sp>
      <p:pic>
        <p:nvPicPr>
          <p:cNvPr id="12312" name="Picture 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381125" y="3886200"/>
            <a:ext cx="1057275" cy="790575"/>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2313" name="Straight Arrow Connector 43"/>
          <p:cNvCxnSpPr>
            <a:cxnSpLocks noChangeShapeType="1"/>
          </p:cNvCxnSpPr>
          <p:nvPr/>
        </p:nvCxnSpPr>
        <p:spPr bwMode="auto">
          <a:xfrm>
            <a:off x="6477000" y="3225800"/>
            <a:ext cx="0" cy="1651000"/>
          </a:xfrm>
          <a:prstGeom prst="straightConnector1">
            <a:avLst/>
          </a:prstGeom>
          <a:noFill/>
          <a:ln w="19050" algn="ctr">
            <a:solidFill>
              <a:schemeClr val="tx1"/>
            </a:solidFill>
            <a:miter lim="800000"/>
            <a:headEnd/>
            <a:tailEnd type="arrow" w="med" len="med"/>
          </a:ln>
          <a:extLst>
            <a:ext uri="{909E8E84-426E-40DD-AFC4-6F175D3DCCD1}">
              <a14:hiddenFill xmlns:a14="http://schemas.microsoft.com/office/drawing/2010/main">
                <a:noFill/>
              </a14:hiddenFill>
            </a:ext>
          </a:extLst>
        </p:spPr>
      </p:cxnSp>
      <p:cxnSp>
        <p:nvCxnSpPr>
          <p:cNvPr id="12314" name="Straight Arrow Connector 46"/>
          <p:cNvCxnSpPr>
            <a:cxnSpLocks noChangeShapeType="1"/>
          </p:cNvCxnSpPr>
          <p:nvPr/>
        </p:nvCxnSpPr>
        <p:spPr bwMode="auto">
          <a:xfrm flipV="1">
            <a:off x="7162800" y="3200400"/>
            <a:ext cx="0" cy="1651000"/>
          </a:xfrm>
          <a:prstGeom prst="straightConnector1">
            <a:avLst/>
          </a:prstGeom>
          <a:noFill/>
          <a:ln w="19050" algn="ctr">
            <a:solidFill>
              <a:schemeClr val="tx1"/>
            </a:solidFill>
            <a:miter lim="800000"/>
            <a:headEnd/>
            <a:tailEnd type="arrow" w="med" len="med"/>
          </a:ln>
          <a:extLst>
            <a:ext uri="{909E8E84-426E-40DD-AFC4-6F175D3DCCD1}">
              <a14:hiddenFill xmlns:a14="http://schemas.microsoft.com/office/drawing/2010/main">
                <a:noFill/>
              </a14:hiddenFill>
            </a:ext>
          </a:extLst>
        </p:spPr>
      </p:cxnSp>
      <p:sp>
        <p:nvSpPr>
          <p:cNvPr id="12315" name="TextBox 50"/>
          <p:cNvSpPr txBox="1">
            <a:spLocks noChangeArrowheads="1"/>
          </p:cNvSpPr>
          <p:nvPr/>
        </p:nvSpPr>
        <p:spPr bwMode="auto">
          <a:xfrm>
            <a:off x="838200" y="5026025"/>
            <a:ext cx="10699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Helvetica" pitchFamily="-80" charset="0"/>
              </a:defRPr>
            </a:lvl1pPr>
            <a:lvl2pPr marL="742950" indent="-285750" eaLnBrk="0" hangingPunct="0">
              <a:defRPr sz="2400">
                <a:solidFill>
                  <a:schemeClr val="tx1"/>
                </a:solidFill>
                <a:latin typeface="Helvetica" pitchFamily="-80" charset="0"/>
              </a:defRPr>
            </a:lvl2pPr>
            <a:lvl3pPr marL="1143000" indent="-228600" eaLnBrk="0" hangingPunct="0">
              <a:defRPr sz="2400">
                <a:solidFill>
                  <a:schemeClr val="tx1"/>
                </a:solidFill>
                <a:latin typeface="Helvetica" pitchFamily="-80" charset="0"/>
              </a:defRPr>
            </a:lvl3pPr>
            <a:lvl4pPr marL="1600200" indent="-228600" eaLnBrk="0" hangingPunct="0">
              <a:defRPr sz="2400">
                <a:solidFill>
                  <a:schemeClr val="tx1"/>
                </a:solidFill>
                <a:latin typeface="Helvetica" pitchFamily="-80" charset="0"/>
              </a:defRPr>
            </a:lvl4pPr>
            <a:lvl5pPr marL="2057400" indent="-228600" eaLnBrk="0" hangingPunct="0">
              <a:defRPr sz="2400">
                <a:solidFill>
                  <a:schemeClr val="tx1"/>
                </a:solidFill>
                <a:latin typeface="Helvetica" pitchFamily="-80" charset="0"/>
              </a:defRPr>
            </a:lvl5pPr>
            <a:lvl6pPr marL="2514600" indent="-228600" eaLnBrk="0" fontAlgn="base" hangingPunct="0">
              <a:spcBef>
                <a:spcPct val="0"/>
              </a:spcBef>
              <a:spcAft>
                <a:spcPct val="0"/>
              </a:spcAft>
              <a:defRPr sz="2400">
                <a:solidFill>
                  <a:schemeClr val="tx1"/>
                </a:solidFill>
                <a:latin typeface="Helvetica" pitchFamily="-80" charset="0"/>
              </a:defRPr>
            </a:lvl6pPr>
            <a:lvl7pPr marL="2971800" indent="-228600" eaLnBrk="0" fontAlgn="base" hangingPunct="0">
              <a:spcBef>
                <a:spcPct val="0"/>
              </a:spcBef>
              <a:spcAft>
                <a:spcPct val="0"/>
              </a:spcAft>
              <a:defRPr sz="2400">
                <a:solidFill>
                  <a:schemeClr val="tx1"/>
                </a:solidFill>
                <a:latin typeface="Helvetica" pitchFamily="-80" charset="0"/>
              </a:defRPr>
            </a:lvl7pPr>
            <a:lvl8pPr marL="3429000" indent="-228600" eaLnBrk="0" fontAlgn="base" hangingPunct="0">
              <a:spcBef>
                <a:spcPct val="0"/>
              </a:spcBef>
              <a:spcAft>
                <a:spcPct val="0"/>
              </a:spcAft>
              <a:defRPr sz="2400">
                <a:solidFill>
                  <a:schemeClr val="tx1"/>
                </a:solidFill>
                <a:latin typeface="Helvetica" pitchFamily="-80" charset="0"/>
              </a:defRPr>
            </a:lvl8pPr>
            <a:lvl9pPr marL="3886200" indent="-228600" eaLnBrk="0" fontAlgn="base" hangingPunct="0">
              <a:spcBef>
                <a:spcPct val="0"/>
              </a:spcBef>
              <a:spcAft>
                <a:spcPct val="0"/>
              </a:spcAft>
              <a:defRPr sz="2400">
                <a:solidFill>
                  <a:schemeClr val="tx1"/>
                </a:solidFill>
                <a:latin typeface="Helvetica" pitchFamily="-80" charset="0"/>
              </a:defRPr>
            </a:lvl9pPr>
          </a:lstStyle>
          <a:p>
            <a:pPr eaLnBrk="1" hangingPunct="1"/>
            <a:r>
              <a:rPr lang="en-US" altLang="en-US" sz="1400"/>
              <a:t>event_date</a:t>
            </a:r>
          </a:p>
        </p:txBody>
      </p:sp>
      <p:sp>
        <p:nvSpPr>
          <p:cNvPr id="12316" name="TextBox 51"/>
          <p:cNvSpPr txBox="1">
            <a:spLocks noChangeArrowheads="1"/>
          </p:cNvSpPr>
          <p:nvPr/>
        </p:nvSpPr>
        <p:spPr bwMode="auto">
          <a:xfrm>
            <a:off x="6470650" y="3959225"/>
            <a:ext cx="6921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Helvetica" pitchFamily="-80" charset="0"/>
              </a:defRPr>
            </a:lvl1pPr>
            <a:lvl2pPr marL="742950" indent="-285750" eaLnBrk="0" hangingPunct="0">
              <a:defRPr sz="2400">
                <a:solidFill>
                  <a:schemeClr val="tx1"/>
                </a:solidFill>
                <a:latin typeface="Helvetica" pitchFamily="-80" charset="0"/>
              </a:defRPr>
            </a:lvl2pPr>
            <a:lvl3pPr marL="1143000" indent="-228600" eaLnBrk="0" hangingPunct="0">
              <a:defRPr sz="2400">
                <a:solidFill>
                  <a:schemeClr val="tx1"/>
                </a:solidFill>
                <a:latin typeface="Helvetica" pitchFamily="-80" charset="0"/>
              </a:defRPr>
            </a:lvl3pPr>
            <a:lvl4pPr marL="1600200" indent="-228600" eaLnBrk="0" hangingPunct="0">
              <a:defRPr sz="2400">
                <a:solidFill>
                  <a:schemeClr val="tx1"/>
                </a:solidFill>
                <a:latin typeface="Helvetica" pitchFamily="-80" charset="0"/>
              </a:defRPr>
            </a:lvl4pPr>
            <a:lvl5pPr marL="2057400" indent="-228600" eaLnBrk="0" hangingPunct="0">
              <a:defRPr sz="2400">
                <a:solidFill>
                  <a:schemeClr val="tx1"/>
                </a:solidFill>
                <a:latin typeface="Helvetica" pitchFamily="-80" charset="0"/>
              </a:defRPr>
            </a:lvl5pPr>
            <a:lvl6pPr marL="2514600" indent="-228600" eaLnBrk="0" fontAlgn="base" hangingPunct="0">
              <a:spcBef>
                <a:spcPct val="0"/>
              </a:spcBef>
              <a:spcAft>
                <a:spcPct val="0"/>
              </a:spcAft>
              <a:defRPr sz="2400">
                <a:solidFill>
                  <a:schemeClr val="tx1"/>
                </a:solidFill>
                <a:latin typeface="Helvetica" pitchFamily="-80" charset="0"/>
              </a:defRPr>
            </a:lvl6pPr>
            <a:lvl7pPr marL="2971800" indent="-228600" eaLnBrk="0" fontAlgn="base" hangingPunct="0">
              <a:spcBef>
                <a:spcPct val="0"/>
              </a:spcBef>
              <a:spcAft>
                <a:spcPct val="0"/>
              </a:spcAft>
              <a:defRPr sz="2400">
                <a:solidFill>
                  <a:schemeClr val="tx1"/>
                </a:solidFill>
                <a:latin typeface="Helvetica" pitchFamily="-80" charset="0"/>
              </a:defRPr>
            </a:lvl7pPr>
            <a:lvl8pPr marL="3429000" indent="-228600" eaLnBrk="0" fontAlgn="base" hangingPunct="0">
              <a:spcBef>
                <a:spcPct val="0"/>
              </a:spcBef>
              <a:spcAft>
                <a:spcPct val="0"/>
              </a:spcAft>
              <a:defRPr sz="2400">
                <a:solidFill>
                  <a:schemeClr val="tx1"/>
                </a:solidFill>
                <a:latin typeface="Helvetica" pitchFamily="-80" charset="0"/>
              </a:defRPr>
            </a:lvl8pPr>
            <a:lvl9pPr marL="3886200" indent="-228600" eaLnBrk="0" fontAlgn="base" hangingPunct="0">
              <a:spcBef>
                <a:spcPct val="0"/>
              </a:spcBef>
              <a:spcAft>
                <a:spcPct val="0"/>
              </a:spcAft>
              <a:defRPr sz="2400">
                <a:solidFill>
                  <a:schemeClr val="tx1"/>
                </a:solidFill>
                <a:latin typeface="Helvetica" pitchFamily="-80" charset="0"/>
              </a:defRPr>
            </a:lvl9pPr>
          </a:lstStyle>
          <a:p>
            <a:pPr eaLnBrk="1" hangingPunct="1"/>
            <a:r>
              <a:rPr lang="en-US" altLang="en-US" sz="1400"/>
              <a:t>knows</a:t>
            </a:r>
          </a:p>
        </p:txBody>
      </p:sp>
      <p:sp>
        <p:nvSpPr>
          <p:cNvPr id="12317" name="TextBox 52"/>
          <p:cNvSpPr txBox="1">
            <a:spLocks noChangeArrowheads="1"/>
          </p:cNvSpPr>
          <p:nvPr/>
        </p:nvSpPr>
        <p:spPr bwMode="auto">
          <a:xfrm>
            <a:off x="2886075" y="3897313"/>
            <a:ext cx="12287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Helvetica" pitchFamily="-80" charset="0"/>
              </a:defRPr>
            </a:lvl1pPr>
            <a:lvl2pPr marL="742950" indent="-285750" eaLnBrk="0" hangingPunct="0">
              <a:defRPr sz="2400">
                <a:solidFill>
                  <a:schemeClr val="tx1"/>
                </a:solidFill>
                <a:latin typeface="Helvetica" pitchFamily="-80" charset="0"/>
              </a:defRPr>
            </a:lvl2pPr>
            <a:lvl3pPr marL="1143000" indent="-228600" eaLnBrk="0" hangingPunct="0">
              <a:defRPr sz="2400">
                <a:solidFill>
                  <a:schemeClr val="tx1"/>
                </a:solidFill>
                <a:latin typeface="Helvetica" pitchFamily="-80" charset="0"/>
              </a:defRPr>
            </a:lvl3pPr>
            <a:lvl4pPr marL="1600200" indent="-228600" eaLnBrk="0" hangingPunct="0">
              <a:defRPr sz="2400">
                <a:solidFill>
                  <a:schemeClr val="tx1"/>
                </a:solidFill>
                <a:latin typeface="Helvetica" pitchFamily="-80" charset="0"/>
              </a:defRPr>
            </a:lvl4pPr>
            <a:lvl5pPr marL="2057400" indent="-228600" eaLnBrk="0" hangingPunct="0">
              <a:defRPr sz="2400">
                <a:solidFill>
                  <a:schemeClr val="tx1"/>
                </a:solidFill>
                <a:latin typeface="Helvetica" pitchFamily="-80" charset="0"/>
              </a:defRPr>
            </a:lvl5pPr>
            <a:lvl6pPr marL="2514600" indent="-228600" eaLnBrk="0" fontAlgn="base" hangingPunct="0">
              <a:spcBef>
                <a:spcPct val="0"/>
              </a:spcBef>
              <a:spcAft>
                <a:spcPct val="0"/>
              </a:spcAft>
              <a:defRPr sz="2400">
                <a:solidFill>
                  <a:schemeClr val="tx1"/>
                </a:solidFill>
                <a:latin typeface="Helvetica" pitchFamily="-80" charset="0"/>
              </a:defRPr>
            </a:lvl6pPr>
            <a:lvl7pPr marL="2971800" indent="-228600" eaLnBrk="0" fontAlgn="base" hangingPunct="0">
              <a:spcBef>
                <a:spcPct val="0"/>
              </a:spcBef>
              <a:spcAft>
                <a:spcPct val="0"/>
              </a:spcAft>
              <a:defRPr sz="2400">
                <a:solidFill>
                  <a:schemeClr val="tx1"/>
                </a:solidFill>
                <a:latin typeface="Helvetica" pitchFamily="-80" charset="0"/>
              </a:defRPr>
            </a:lvl7pPr>
            <a:lvl8pPr marL="3429000" indent="-228600" eaLnBrk="0" fontAlgn="base" hangingPunct="0">
              <a:spcBef>
                <a:spcPct val="0"/>
              </a:spcBef>
              <a:spcAft>
                <a:spcPct val="0"/>
              </a:spcAft>
              <a:defRPr sz="2400">
                <a:solidFill>
                  <a:schemeClr val="tx1"/>
                </a:solidFill>
                <a:latin typeface="Helvetica" pitchFamily="-80" charset="0"/>
              </a:defRPr>
            </a:lvl8pPr>
            <a:lvl9pPr marL="3886200" indent="-228600" eaLnBrk="0" fontAlgn="base" hangingPunct="0">
              <a:spcBef>
                <a:spcPct val="0"/>
              </a:spcBef>
              <a:spcAft>
                <a:spcPct val="0"/>
              </a:spcAft>
              <a:defRPr sz="2400">
                <a:solidFill>
                  <a:schemeClr val="tx1"/>
                </a:solidFill>
                <a:latin typeface="Helvetica" pitchFamily="-80" charset="0"/>
              </a:defRPr>
            </a:lvl9pPr>
          </a:lstStyle>
          <a:p>
            <a:pPr eaLnBrk="1" hangingPunct="1"/>
            <a:r>
              <a:rPr lang="en-US" altLang="en-US" sz="1400"/>
              <a:t>presented_at</a:t>
            </a:r>
          </a:p>
        </p:txBody>
      </p:sp>
      <p:pic>
        <p:nvPicPr>
          <p:cNvPr id="12318" name="Picture 9"/>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254375" y="2032000"/>
            <a:ext cx="1168400" cy="1168400"/>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319" name="TextBox 54"/>
          <p:cNvSpPr txBox="1">
            <a:spLocks noChangeArrowheads="1"/>
          </p:cNvSpPr>
          <p:nvPr/>
        </p:nvSpPr>
        <p:spPr bwMode="auto">
          <a:xfrm>
            <a:off x="5062538" y="2130425"/>
            <a:ext cx="5429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Helvetica" pitchFamily="-80" charset="0"/>
              </a:defRPr>
            </a:lvl1pPr>
            <a:lvl2pPr marL="742950" indent="-285750" eaLnBrk="0" hangingPunct="0">
              <a:defRPr sz="2400">
                <a:solidFill>
                  <a:schemeClr val="tx1"/>
                </a:solidFill>
                <a:latin typeface="Helvetica" pitchFamily="-80" charset="0"/>
              </a:defRPr>
            </a:lvl2pPr>
            <a:lvl3pPr marL="1143000" indent="-228600" eaLnBrk="0" hangingPunct="0">
              <a:defRPr sz="2400">
                <a:solidFill>
                  <a:schemeClr val="tx1"/>
                </a:solidFill>
                <a:latin typeface="Helvetica" pitchFamily="-80" charset="0"/>
              </a:defRPr>
            </a:lvl3pPr>
            <a:lvl4pPr marL="1600200" indent="-228600" eaLnBrk="0" hangingPunct="0">
              <a:defRPr sz="2400">
                <a:solidFill>
                  <a:schemeClr val="tx1"/>
                </a:solidFill>
                <a:latin typeface="Helvetica" pitchFamily="-80" charset="0"/>
              </a:defRPr>
            </a:lvl4pPr>
            <a:lvl5pPr marL="2057400" indent="-228600" eaLnBrk="0" hangingPunct="0">
              <a:defRPr sz="2400">
                <a:solidFill>
                  <a:schemeClr val="tx1"/>
                </a:solidFill>
                <a:latin typeface="Helvetica" pitchFamily="-80" charset="0"/>
              </a:defRPr>
            </a:lvl5pPr>
            <a:lvl6pPr marL="2514600" indent="-228600" eaLnBrk="0" fontAlgn="base" hangingPunct="0">
              <a:spcBef>
                <a:spcPct val="0"/>
              </a:spcBef>
              <a:spcAft>
                <a:spcPct val="0"/>
              </a:spcAft>
              <a:defRPr sz="2400">
                <a:solidFill>
                  <a:schemeClr val="tx1"/>
                </a:solidFill>
                <a:latin typeface="Helvetica" pitchFamily="-80" charset="0"/>
              </a:defRPr>
            </a:lvl6pPr>
            <a:lvl7pPr marL="2971800" indent="-228600" eaLnBrk="0" fontAlgn="base" hangingPunct="0">
              <a:spcBef>
                <a:spcPct val="0"/>
              </a:spcBef>
              <a:spcAft>
                <a:spcPct val="0"/>
              </a:spcAft>
              <a:defRPr sz="2400">
                <a:solidFill>
                  <a:schemeClr val="tx1"/>
                </a:solidFill>
                <a:latin typeface="Helvetica" pitchFamily="-80" charset="0"/>
              </a:defRPr>
            </a:lvl7pPr>
            <a:lvl8pPr marL="3429000" indent="-228600" eaLnBrk="0" fontAlgn="base" hangingPunct="0">
              <a:spcBef>
                <a:spcPct val="0"/>
              </a:spcBef>
              <a:spcAft>
                <a:spcPct val="0"/>
              </a:spcAft>
              <a:defRPr sz="2400">
                <a:solidFill>
                  <a:schemeClr val="tx1"/>
                </a:solidFill>
                <a:latin typeface="Helvetica" pitchFamily="-80" charset="0"/>
              </a:defRPr>
            </a:lvl8pPr>
            <a:lvl9pPr marL="3886200" indent="-228600" eaLnBrk="0" fontAlgn="base" hangingPunct="0">
              <a:spcBef>
                <a:spcPct val="0"/>
              </a:spcBef>
              <a:spcAft>
                <a:spcPct val="0"/>
              </a:spcAft>
              <a:defRPr sz="2400">
                <a:solidFill>
                  <a:schemeClr val="tx1"/>
                </a:solidFill>
                <a:latin typeface="Helvetica" pitchFamily="-80" charset="0"/>
              </a:defRPr>
            </a:lvl9pPr>
          </a:lstStyle>
          <a:p>
            <a:pPr eaLnBrk="1" hangingPunct="1"/>
            <a:r>
              <a:rPr lang="en-US" altLang="en-US" sz="1400"/>
              <a:t>likes</a:t>
            </a:r>
          </a:p>
        </p:txBody>
      </p:sp>
      <p:cxnSp>
        <p:nvCxnSpPr>
          <p:cNvPr id="12320" name="Straight Arrow Connector 55"/>
          <p:cNvCxnSpPr>
            <a:cxnSpLocks noChangeShapeType="1"/>
          </p:cNvCxnSpPr>
          <p:nvPr/>
        </p:nvCxnSpPr>
        <p:spPr bwMode="auto">
          <a:xfrm flipH="1">
            <a:off x="4572000" y="2438400"/>
            <a:ext cx="1600200" cy="0"/>
          </a:xfrm>
          <a:prstGeom prst="straightConnector1">
            <a:avLst/>
          </a:prstGeom>
          <a:noFill/>
          <a:ln w="19050" algn="ctr">
            <a:solidFill>
              <a:schemeClr val="tx1"/>
            </a:solidFill>
            <a:miter lim="800000"/>
            <a:headEnd/>
            <a:tailEnd type="arrow" w="med" len="me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1554554609"/>
      </p:ext>
    </p:extLst>
  </p:cSld>
  <p:clrMapOvr>
    <a:masterClrMapping/>
  </p:clrMapOvr>
  <p:timing>
    <p:tnLst>
      <p:par>
        <p:cTn id="1" dur="indefinite" restart="never" nodeType="tmRoot"/>
      </p:par>
    </p:tnLst>
  </p:timing>
</p:sld>
</file>

<file path=ppt/theme/theme1.xml><?xml version="1.0" encoding="utf-8"?>
<a:theme xmlns:a="http://schemas.openxmlformats.org/drawingml/2006/main" name="urm">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Verdana"/>
        <a:ea typeface=""/>
        <a:cs typeface="Arial"/>
      </a:majorFont>
      <a:minorFont>
        <a:latin typeface="Verdan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76200" cap="flat" cmpd="sng" algn="ctr">
          <a:solidFill>
            <a:srgbClr val="2D008E"/>
          </a:solidFill>
          <a:prstDash val="solid"/>
          <a:round/>
          <a:headEnd type="none" w="med" len="med"/>
          <a:tailEnd type="triangl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cs typeface="Arial" pitchFamily="34" charset="0"/>
          </a:defRPr>
        </a:defPPr>
      </a:lstStyle>
    </a:spDef>
    <a:lnDef>
      <a:spPr bwMode="auto">
        <a:ln>
          <a:headEnd type="none" w="med" len="med"/>
          <a:tailEnd type="arrow"/>
        </a:ln>
      </a:spPr>
      <a:bodyPr/>
      <a:lstStyle/>
      <a:style>
        <a:lnRef idx="1">
          <a:schemeClr val="dk1"/>
        </a:lnRef>
        <a:fillRef idx="0">
          <a:schemeClr val="dk1"/>
        </a:fillRef>
        <a:effectRef idx="0">
          <a:schemeClr val="dk1"/>
        </a:effectRef>
        <a:fontRef idx="minor">
          <a:schemeClr val="tx1"/>
        </a:fontRef>
      </a:style>
    </a:lnDef>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41183</TotalTime>
  <Words>832</Words>
  <Application>Microsoft Office PowerPoint</Application>
  <PresentationFormat>On-screen Show (4:3)</PresentationFormat>
  <Paragraphs>158</Paragraphs>
  <Slides>25</Slides>
  <Notes>16</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urm</vt:lpstr>
      <vt:lpstr>LINKED OPEN DATA – an introduction </vt:lpstr>
      <vt:lpstr>Copyright Statement and Disclaimer</vt:lpstr>
      <vt:lpstr>Why Linked Data?</vt:lpstr>
      <vt:lpstr>Remaining relevant</vt:lpstr>
      <vt:lpstr>PowerPoint Presentation</vt:lpstr>
      <vt:lpstr>What is linked data?</vt:lpstr>
      <vt:lpstr>¿Que es Linked Data?</vt:lpstr>
      <vt:lpstr>Traditional Web</vt:lpstr>
      <vt:lpstr>Linked Data</vt:lpstr>
      <vt:lpstr>We have a dream</vt:lpstr>
      <vt:lpstr>PowerPoint Presentation</vt:lpstr>
      <vt:lpstr>PowerPoint Presentation</vt:lpstr>
      <vt:lpstr>Solution Core Elements </vt:lpstr>
      <vt:lpstr>JSON-LD</vt:lpstr>
      <vt:lpstr>GITHUB</vt:lpstr>
      <vt:lpstr> What’s it good for?</vt:lpstr>
      <vt:lpstr>Interoperability</vt:lpstr>
      <vt:lpstr>Developer Network</vt:lpstr>
      <vt:lpstr>Developer Network</vt:lpstr>
      <vt:lpstr> Other goodies</vt:lpstr>
      <vt:lpstr>Ex Libris Research</vt:lpstr>
      <vt:lpstr>PowerPoint Presentation</vt:lpstr>
      <vt:lpstr>Ex Libris Research</vt:lpstr>
      <vt:lpstr>Primo Mobile App</vt:lpstr>
      <vt:lpstr>Thank You</vt:lpstr>
    </vt:vector>
  </TitlesOfParts>
  <Company>Inigral, Inc.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Tony Zanders</dc:creator>
  <cp:lastModifiedBy>Eduardo Lancho</cp:lastModifiedBy>
  <cp:revision>2130</cp:revision>
  <cp:lastPrinted>2012-04-04T01:07:57Z</cp:lastPrinted>
  <dcterms:created xsi:type="dcterms:W3CDTF">2011-09-14T22:43:15Z</dcterms:created>
  <dcterms:modified xsi:type="dcterms:W3CDTF">2014-06-10T11:15:32Z</dcterms:modified>
</cp:coreProperties>
</file>